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Lst>
  <p:notesMasterIdLst>
    <p:notesMasterId r:id="rId37"/>
  </p:notesMasterIdLst>
  <p:handoutMasterIdLst>
    <p:handoutMasterId r:id="rId38"/>
  </p:handoutMasterIdLst>
  <p:sldIdLst>
    <p:sldId id="265" r:id="rId5"/>
    <p:sldId id="310" r:id="rId6"/>
    <p:sldId id="320" r:id="rId7"/>
    <p:sldId id="321" r:id="rId8"/>
    <p:sldId id="322" r:id="rId9"/>
    <p:sldId id="323" r:id="rId10"/>
    <p:sldId id="324" r:id="rId11"/>
    <p:sldId id="325" r:id="rId12"/>
    <p:sldId id="326" r:id="rId13"/>
    <p:sldId id="327" r:id="rId14"/>
    <p:sldId id="328" r:id="rId15"/>
    <p:sldId id="329" r:id="rId16"/>
    <p:sldId id="339" r:id="rId17"/>
    <p:sldId id="314" r:id="rId18"/>
    <p:sldId id="331" r:id="rId19"/>
    <p:sldId id="332" r:id="rId20"/>
    <p:sldId id="333" r:id="rId21"/>
    <p:sldId id="334" r:id="rId22"/>
    <p:sldId id="335" r:id="rId23"/>
    <p:sldId id="336" r:id="rId24"/>
    <p:sldId id="338" r:id="rId25"/>
    <p:sldId id="337" r:id="rId26"/>
    <p:sldId id="340" r:id="rId27"/>
    <p:sldId id="342" r:id="rId28"/>
    <p:sldId id="348" r:id="rId29"/>
    <p:sldId id="345" r:id="rId30"/>
    <p:sldId id="346" r:id="rId31"/>
    <p:sldId id="347" r:id="rId32"/>
    <p:sldId id="349" r:id="rId33"/>
    <p:sldId id="352" r:id="rId34"/>
    <p:sldId id="353" r:id="rId35"/>
    <p:sldId id="319" r:id="rId36"/>
  </p:sldIdLst>
  <p:sldSz cx="12188825" cy="6858000"/>
  <p:notesSz cx="6858000" cy="9144000"/>
  <p:custDataLst>
    <p:tags r:id="rId39"/>
  </p:custDataLst>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or" initials="A" lastIdx="13"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Estilo claro 1 - Acento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29" autoAdjust="0"/>
  </p:normalViewPr>
  <p:slideViewPr>
    <p:cSldViewPr showGuides="1">
      <p:cViewPr varScale="1">
        <p:scale>
          <a:sx n="84" d="100"/>
          <a:sy n="84" d="100"/>
        </p:scale>
        <p:origin x="96" y="182"/>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100" d="100"/>
          <a:sy n="100" d="100"/>
        </p:scale>
        <p:origin x="2802"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gs" Target="tags/tag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notesMaster" Target="notesMasters/notesMaster1.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handoutMaster" Target="handoutMasters/handout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17-09-24T18:04:05.126" idx="7">
    <p:pos x="10" y="10"/>
    <p:text>Estos equipos son usados especialmente por el área Redacción. Las personas que trabajan en esta área son los encargados de editar la plataforma digital www.unidiversidad.com.ar
Dichos equipos poseen el paquete ofimático básico: hojas de cálculo, acceso a e-mail e internet.</p:text>
    <p:extLst>
      <p:ext uri="{C676402C-5697-4E1C-873F-D02D1690AC5C}">
        <p15:threadingInfo xmlns:p15="http://schemas.microsoft.com/office/powerpoint/2012/main" timeZoneBias="1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7-09-24T18:04:05.126" idx="8">
    <p:pos x="10" y="10"/>
    <p:text>Estos equipos se utilizan para editar los programas que se emiten, las gráficas, animaciones, entrevistas, edición de audio, etc.
Dichas PCs necesitan que funcionen perfectamente, por lo que requieren un muy buen equipamiento y mantenimiento.</p:text>
    <p:extLst>
      <p:ext uri="{C676402C-5697-4E1C-873F-D02D1690AC5C}">
        <p15:threadingInfo xmlns:p15="http://schemas.microsoft.com/office/powerpoint/2012/main" timeZoneBias="1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7-09-24T18:04:05.126" idx="9">
    <p:pos x="10" y="10"/>
    <p:text>Existen en el Canal un total de 6 computadoras especialmente compradas, diseñadas y utilizadas para el uso de un sólo programa. A estas computadoras se les han sustraído todo aquel software que no influya directamente en el manejo de dicho programa. Con esto nos aseguramos de que el programa instalado funcione con la mejor performance.</p:text>
    <p:extLst>
      <p:ext uri="{C676402C-5697-4E1C-873F-D02D1690AC5C}">
        <p15:threadingInfo xmlns:p15="http://schemas.microsoft.com/office/powerpoint/2012/main" timeZoneBias="18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7-09-24T18:22:43.171" idx="10">
    <p:pos x="10" y="10"/>
    <p:text>Este equipo se encuentra dentro del Nodo Informático del Canal y es administrado por una sola persona. Esta sala se mantiene bajo llave para brindar mayor seguridad.</p:text>
    <p:extLst>
      <p:ext uri="{C676402C-5697-4E1C-873F-D02D1690AC5C}">
        <p15:threadingInfo xmlns:p15="http://schemas.microsoft.com/office/powerpoint/2012/main" timeZoneBias="18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17-09-24T20:26:34.253" idx="11">
    <p:pos x="10" y="10"/>
    <p:text>En este rack se distribuyen los servicios de internet y telefonía a todos los puestos del canal. Poseen varios equipos de red, como patcheras, switches, routers y servidores, los cuales se detallarán en el apartado de Actividades Realizadas.</p:text>
    <p:extLst>
      <p:ext uri="{C676402C-5697-4E1C-873F-D02D1690AC5C}">
        <p15:threadingInfo xmlns:p15="http://schemas.microsoft.com/office/powerpoint/2012/main" timeZoneBias="1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17-09-24T20:38:23.374" idx="12">
    <p:pos x="10" y="10"/>
    <p:text>En este Rack se encuentra el Router principal en el cual se produce la cascada hacia el otro rack y así poder separar los servicios de Internet y Telefonía. En la parte inferior se encuentra la UPS , la cual controla la corriente y tensión de los equipos conectados en él.</p:text>
    <p:extLst>
      <p:ext uri="{C676402C-5697-4E1C-873F-D02D1690AC5C}">
        <p15:threadingInfo xmlns:p15="http://schemas.microsoft.com/office/powerpoint/2012/main" timeZoneBias="18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2" dt="2017-09-24T20:39:03.938" idx="13">
    <p:pos x="10" y="10"/>
    <p:text>Fuera de los racks se encuentran instaladas dos UPS las cuales controlan la corriente del rack pie y 3 PCs armadas principalmente para compartir archivos. En el apartado de Actividades Realizadas se detallará el funcionamiento de las mismas.</p:text>
    <p:extLst>
      <p:ext uri="{C676402C-5697-4E1C-873F-D02D1690AC5C}">
        <p15:threadingInfo xmlns:p15="http://schemas.microsoft.com/office/powerpoint/2012/main" timeZoneBias="180"/>
      </p:ext>
    </p:extLst>
  </p:cm>
</p:cmLst>
</file>

<file path=ppt/diagrams/_rels/data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gif"/><Relationship Id="rId5" Type="http://schemas.openxmlformats.org/officeDocument/2006/relationships/image" Target="../media/image31.png"/><Relationship Id="rId4" Type="http://schemas.openxmlformats.org/officeDocument/2006/relationships/image" Target="../media/image30.png"/></Relationships>
</file>

<file path=ppt/diagrams/_rels/data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image" Target="../media/image33.png"/><Relationship Id="rId1" Type="http://schemas.openxmlformats.org/officeDocument/2006/relationships/image" Target="../media/image32.jp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image" Target="../media/image27.gif"/><Relationship Id="rId5" Type="http://schemas.openxmlformats.org/officeDocument/2006/relationships/image" Target="../media/image31.png"/><Relationship Id="rId4" Type="http://schemas.openxmlformats.org/officeDocument/2006/relationships/image" Target="../media/image30.png"/></Relationships>
</file>

<file path=ppt/diagrams/_rels/drawing3.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jpg"/><Relationship Id="rId2" Type="http://schemas.openxmlformats.org/officeDocument/2006/relationships/image" Target="../media/image33.png"/><Relationship Id="rId1" Type="http://schemas.openxmlformats.org/officeDocument/2006/relationships/image" Target="../media/image32.jpg"/><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0.jpeg"/></Relationships>
</file>

<file path=ppt/diagrams/colors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5987CE0-5AC8-4D77-9BAE-3F16385D2240}" type="doc">
      <dgm:prSet loTypeId="urn:microsoft.com/office/officeart/2005/8/layout/lProcess1" loCatId="process" qsTypeId="urn:microsoft.com/office/officeart/2005/8/quickstyle/simple5" qsCatId="simple" csTypeId="urn:microsoft.com/office/officeart/2005/8/colors/accent1_5" csCatId="accent1" phldr="1"/>
      <dgm:spPr/>
      <dgm:t>
        <a:bodyPr/>
        <a:lstStyle/>
        <a:p>
          <a:endParaRPr lang="es-ES"/>
        </a:p>
      </dgm:t>
    </dgm:pt>
    <dgm:pt modelId="{B2A05F15-7D84-42EF-85EB-DDD2435C338D}">
      <dgm:prSet phldrT="[Texto]"/>
      <dgm:spPr/>
      <dgm:t>
        <a:bodyPr/>
        <a:lstStyle/>
        <a:p>
          <a:r>
            <a:rPr lang="es-ES" dirty="0" smtClean="0"/>
            <a:t>Hardware</a:t>
          </a:r>
          <a:endParaRPr lang="es-ES" dirty="0"/>
        </a:p>
      </dgm:t>
    </dgm:pt>
    <dgm:pt modelId="{F64627B3-A31C-4C56-A90D-AEBC2F26EF12}" type="parTrans" cxnId="{623BB818-1D48-4269-BAD2-7151F5177E46}">
      <dgm:prSet/>
      <dgm:spPr/>
      <dgm:t>
        <a:bodyPr/>
        <a:lstStyle/>
        <a:p>
          <a:endParaRPr lang="es-ES"/>
        </a:p>
      </dgm:t>
    </dgm:pt>
    <dgm:pt modelId="{946C460B-943C-436E-AA93-7452968B0DE4}" type="sibTrans" cxnId="{623BB818-1D48-4269-BAD2-7151F5177E46}">
      <dgm:prSet/>
      <dgm:spPr/>
      <dgm:t>
        <a:bodyPr/>
        <a:lstStyle/>
        <a:p>
          <a:endParaRPr lang="es-ES"/>
        </a:p>
      </dgm:t>
    </dgm:pt>
    <dgm:pt modelId="{D37E9E19-1D79-41AA-AD2A-7ACD5BECCAD3}">
      <dgm:prSet phldrT="[Texto]"/>
      <dgm:spPr/>
      <dgm:t>
        <a:bodyPr/>
        <a:lstStyle/>
        <a:p>
          <a:r>
            <a:rPr lang="es-ES" dirty="0" smtClean="0"/>
            <a:t>Desarme</a:t>
          </a:r>
          <a:endParaRPr lang="es-ES" dirty="0"/>
        </a:p>
      </dgm:t>
    </dgm:pt>
    <dgm:pt modelId="{9D3758EA-2F72-458E-8D9C-7C4A616C1FEE}" type="parTrans" cxnId="{0EBDD5BA-A669-4719-8FA3-DA8562559477}">
      <dgm:prSet/>
      <dgm:spPr/>
      <dgm:t>
        <a:bodyPr/>
        <a:lstStyle/>
        <a:p>
          <a:endParaRPr lang="es-ES"/>
        </a:p>
      </dgm:t>
    </dgm:pt>
    <dgm:pt modelId="{7B6A2254-87EA-41F6-8C5A-2C59534A717F}" type="sibTrans" cxnId="{0EBDD5BA-A669-4719-8FA3-DA8562559477}">
      <dgm:prSet/>
      <dgm:spPr/>
      <dgm:t>
        <a:bodyPr/>
        <a:lstStyle/>
        <a:p>
          <a:endParaRPr lang="es-ES"/>
        </a:p>
      </dgm:t>
    </dgm:pt>
    <dgm:pt modelId="{5D789C5E-023E-4BD2-9F64-809EE49869FC}">
      <dgm:prSet phldrT="[Texto]"/>
      <dgm:spPr/>
      <dgm:t>
        <a:bodyPr/>
        <a:lstStyle/>
        <a:p>
          <a:r>
            <a:rPr lang="es-ES" dirty="0" smtClean="0"/>
            <a:t>Limpieza</a:t>
          </a:r>
          <a:endParaRPr lang="es-ES" dirty="0"/>
        </a:p>
      </dgm:t>
    </dgm:pt>
    <dgm:pt modelId="{3EF16166-782F-4396-9A08-D5367A98C5D3}" type="parTrans" cxnId="{07FC656D-B9BB-4A3B-A9A5-5400EA6CF5C3}">
      <dgm:prSet/>
      <dgm:spPr/>
      <dgm:t>
        <a:bodyPr/>
        <a:lstStyle/>
        <a:p>
          <a:endParaRPr lang="es-ES"/>
        </a:p>
      </dgm:t>
    </dgm:pt>
    <dgm:pt modelId="{5A98A36D-2EDB-4FFA-9E42-4F074706A30B}" type="sibTrans" cxnId="{07FC656D-B9BB-4A3B-A9A5-5400EA6CF5C3}">
      <dgm:prSet/>
      <dgm:spPr/>
      <dgm:t>
        <a:bodyPr/>
        <a:lstStyle/>
        <a:p>
          <a:endParaRPr lang="es-ES"/>
        </a:p>
      </dgm:t>
    </dgm:pt>
    <dgm:pt modelId="{4BAFA189-935A-4E40-A3EA-7E569E625A14}">
      <dgm:prSet phldrT="[Texto]"/>
      <dgm:spPr/>
      <dgm:t>
        <a:bodyPr/>
        <a:lstStyle/>
        <a:p>
          <a:pPr algn="ctr"/>
          <a:r>
            <a:rPr lang="es-ES" dirty="0" smtClean="0"/>
            <a:t>Software</a:t>
          </a:r>
          <a:endParaRPr lang="es-ES" dirty="0"/>
        </a:p>
      </dgm:t>
    </dgm:pt>
    <dgm:pt modelId="{4098EF9E-9BCB-4922-95C6-B9470A85990F}" type="parTrans" cxnId="{4055524B-D1F9-47B2-91B6-41547FD00C2D}">
      <dgm:prSet/>
      <dgm:spPr/>
      <dgm:t>
        <a:bodyPr/>
        <a:lstStyle/>
        <a:p>
          <a:endParaRPr lang="es-ES"/>
        </a:p>
      </dgm:t>
    </dgm:pt>
    <dgm:pt modelId="{1040E370-653E-4371-A2EB-9D5AEAC8A87E}" type="sibTrans" cxnId="{4055524B-D1F9-47B2-91B6-41547FD00C2D}">
      <dgm:prSet/>
      <dgm:spPr/>
      <dgm:t>
        <a:bodyPr/>
        <a:lstStyle/>
        <a:p>
          <a:endParaRPr lang="es-ES"/>
        </a:p>
      </dgm:t>
    </dgm:pt>
    <dgm:pt modelId="{5127B3D9-6BB2-4157-A032-36242914D5A9}">
      <dgm:prSet phldrT="[Texto]"/>
      <dgm:spPr/>
      <dgm:t>
        <a:bodyPr/>
        <a:lstStyle/>
        <a:p>
          <a:r>
            <a:rPr lang="es-ES" dirty="0" smtClean="0"/>
            <a:t>Sistema Operativo</a:t>
          </a:r>
          <a:endParaRPr lang="es-ES" dirty="0"/>
        </a:p>
      </dgm:t>
    </dgm:pt>
    <dgm:pt modelId="{76639622-333C-448A-A823-91207DA34881}" type="parTrans" cxnId="{53F40D63-EDA4-4BFD-B452-01646D3E84F3}">
      <dgm:prSet/>
      <dgm:spPr/>
      <dgm:t>
        <a:bodyPr/>
        <a:lstStyle/>
        <a:p>
          <a:endParaRPr lang="es-ES"/>
        </a:p>
      </dgm:t>
    </dgm:pt>
    <dgm:pt modelId="{BFA63CFA-B119-41D7-956B-FB71350AE32C}" type="sibTrans" cxnId="{53F40D63-EDA4-4BFD-B452-01646D3E84F3}">
      <dgm:prSet/>
      <dgm:spPr/>
      <dgm:t>
        <a:bodyPr/>
        <a:lstStyle/>
        <a:p>
          <a:endParaRPr lang="es-ES"/>
        </a:p>
      </dgm:t>
    </dgm:pt>
    <dgm:pt modelId="{85637C00-E8C4-467F-90E1-67691A2A96D3}">
      <dgm:prSet phldrT="[Texto]"/>
      <dgm:spPr/>
      <dgm:t>
        <a:bodyPr/>
        <a:lstStyle/>
        <a:p>
          <a:r>
            <a:rPr lang="es-ES" dirty="0" smtClean="0"/>
            <a:t>Paquete Office</a:t>
          </a:r>
          <a:endParaRPr lang="es-ES" dirty="0"/>
        </a:p>
      </dgm:t>
    </dgm:pt>
    <dgm:pt modelId="{4353F9A2-23E5-4417-AEDC-2397E261B2D7}" type="parTrans" cxnId="{6BFC336C-3981-4338-87A2-C30C6A15AE3A}">
      <dgm:prSet/>
      <dgm:spPr/>
      <dgm:t>
        <a:bodyPr/>
        <a:lstStyle/>
        <a:p>
          <a:endParaRPr lang="es-ES"/>
        </a:p>
      </dgm:t>
    </dgm:pt>
    <dgm:pt modelId="{A2AFB7F9-CBF0-4E98-80A4-C1A926931658}" type="sibTrans" cxnId="{6BFC336C-3981-4338-87A2-C30C6A15AE3A}">
      <dgm:prSet/>
      <dgm:spPr/>
      <dgm:t>
        <a:bodyPr/>
        <a:lstStyle/>
        <a:p>
          <a:endParaRPr lang="es-ES"/>
        </a:p>
      </dgm:t>
    </dgm:pt>
    <dgm:pt modelId="{E2CF30C8-67FE-496F-AB94-D594CC2C281E}">
      <dgm:prSet phldrT="[Texto]"/>
      <dgm:spPr/>
      <dgm:t>
        <a:bodyPr/>
        <a:lstStyle/>
        <a:p>
          <a:r>
            <a:rPr lang="es-ES" dirty="0" smtClean="0"/>
            <a:t>Recambio de partes</a:t>
          </a:r>
          <a:endParaRPr lang="es-ES" dirty="0"/>
        </a:p>
      </dgm:t>
    </dgm:pt>
    <dgm:pt modelId="{940E8BAC-E970-4338-9BB6-ED7355741F4C}" type="parTrans" cxnId="{0A6940B0-3ADA-42C9-9B65-977EE556AAB1}">
      <dgm:prSet/>
      <dgm:spPr/>
      <dgm:t>
        <a:bodyPr/>
        <a:lstStyle/>
        <a:p>
          <a:endParaRPr lang="es-ES"/>
        </a:p>
      </dgm:t>
    </dgm:pt>
    <dgm:pt modelId="{510A6A86-67FD-470B-A53A-12FE39C1ED8B}" type="sibTrans" cxnId="{0A6940B0-3ADA-42C9-9B65-977EE556AAB1}">
      <dgm:prSet/>
      <dgm:spPr/>
      <dgm:t>
        <a:bodyPr/>
        <a:lstStyle/>
        <a:p>
          <a:endParaRPr lang="es-ES"/>
        </a:p>
      </dgm:t>
    </dgm:pt>
    <dgm:pt modelId="{848FF8A4-89D1-4302-9C76-11ECE7462FC4}">
      <dgm:prSet phldrT="[Texto]"/>
      <dgm:spPr/>
      <dgm:t>
        <a:bodyPr/>
        <a:lstStyle/>
        <a:p>
          <a:r>
            <a:rPr lang="es-ES" dirty="0" smtClean="0"/>
            <a:t>Pedidos de insumos</a:t>
          </a:r>
          <a:endParaRPr lang="es-ES" dirty="0"/>
        </a:p>
      </dgm:t>
    </dgm:pt>
    <dgm:pt modelId="{646D20E4-11C7-4286-B1C9-EE07BD0C1603}" type="parTrans" cxnId="{75CE4942-2030-4DB6-A31B-262B6746722B}">
      <dgm:prSet/>
      <dgm:spPr/>
      <dgm:t>
        <a:bodyPr/>
        <a:lstStyle/>
        <a:p>
          <a:endParaRPr lang="es-ES"/>
        </a:p>
      </dgm:t>
    </dgm:pt>
    <dgm:pt modelId="{40ACCA21-3438-42BF-AF8F-55C23BAB7A15}" type="sibTrans" cxnId="{75CE4942-2030-4DB6-A31B-262B6746722B}">
      <dgm:prSet/>
      <dgm:spPr/>
      <dgm:t>
        <a:bodyPr/>
        <a:lstStyle/>
        <a:p>
          <a:endParaRPr lang="es-ES"/>
        </a:p>
      </dgm:t>
    </dgm:pt>
    <dgm:pt modelId="{E579C52C-9B96-45C2-A7A0-AABF88686863}">
      <dgm:prSet phldrT="[Texto]"/>
      <dgm:spPr/>
      <dgm:t>
        <a:bodyPr/>
        <a:lstStyle/>
        <a:p>
          <a:r>
            <a:rPr lang="es-ES" dirty="0" smtClean="0"/>
            <a:t>Antivirus</a:t>
          </a:r>
          <a:endParaRPr lang="es-ES" dirty="0"/>
        </a:p>
      </dgm:t>
    </dgm:pt>
    <dgm:pt modelId="{331AD582-85BD-4765-A639-C909D720DF32}" type="parTrans" cxnId="{FFD8BEF7-F41E-4F26-9070-A80703C12F3E}">
      <dgm:prSet/>
      <dgm:spPr/>
      <dgm:t>
        <a:bodyPr/>
        <a:lstStyle/>
        <a:p>
          <a:endParaRPr lang="es-ES"/>
        </a:p>
      </dgm:t>
    </dgm:pt>
    <dgm:pt modelId="{E27E15A6-55AE-4397-AA09-749B8F09723A}" type="sibTrans" cxnId="{FFD8BEF7-F41E-4F26-9070-A80703C12F3E}">
      <dgm:prSet/>
      <dgm:spPr/>
      <dgm:t>
        <a:bodyPr/>
        <a:lstStyle/>
        <a:p>
          <a:endParaRPr lang="es-ES"/>
        </a:p>
      </dgm:t>
    </dgm:pt>
    <dgm:pt modelId="{97DD4317-83D9-4431-AF19-8B9FF5E108A1}">
      <dgm:prSet phldrT="[Texto]"/>
      <dgm:spPr/>
      <dgm:t>
        <a:bodyPr/>
        <a:lstStyle/>
        <a:p>
          <a:r>
            <a:rPr lang="es-ES" dirty="0" smtClean="0"/>
            <a:t>Internet</a:t>
          </a:r>
          <a:endParaRPr lang="es-ES" dirty="0"/>
        </a:p>
      </dgm:t>
    </dgm:pt>
    <dgm:pt modelId="{F49A42A5-4202-402C-A8D8-16222F05B647}" type="parTrans" cxnId="{055FA629-D6BA-4F33-9C18-1CDED396355D}">
      <dgm:prSet/>
      <dgm:spPr/>
      <dgm:t>
        <a:bodyPr/>
        <a:lstStyle/>
        <a:p>
          <a:endParaRPr lang="es-ES"/>
        </a:p>
      </dgm:t>
    </dgm:pt>
    <dgm:pt modelId="{76B1A47E-4257-422E-AE19-D70A0F27D811}" type="sibTrans" cxnId="{055FA629-D6BA-4F33-9C18-1CDED396355D}">
      <dgm:prSet/>
      <dgm:spPr/>
      <dgm:t>
        <a:bodyPr/>
        <a:lstStyle/>
        <a:p>
          <a:endParaRPr lang="es-ES"/>
        </a:p>
      </dgm:t>
    </dgm:pt>
    <dgm:pt modelId="{0D1EAA92-FF55-4F52-8747-985A897FB672}">
      <dgm:prSet phldrT="[Texto]"/>
      <dgm:spPr/>
      <dgm:t>
        <a:bodyPr/>
        <a:lstStyle/>
        <a:p>
          <a:r>
            <a:rPr lang="es-ES" dirty="0" smtClean="0"/>
            <a:t>Paquete Adobe</a:t>
          </a:r>
          <a:endParaRPr lang="es-ES" dirty="0"/>
        </a:p>
      </dgm:t>
    </dgm:pt>
    <dgm:pt modelId="{FCCE6662-5498-45B0-ADDF-71BFBC7A7C8A}" type="parTrans" cxnId="{1E01657E-3A2B-440F-ACC8-54E9C5372F56}">
      <dgm:prSet/>
      <dgm:spPr/>
      <dgm:t>
        <a:bodyPr/>
        <a:lstStyle/>
        <a:p>
          <a:endParaRPr lang="es-ES"/>
        </a:p>
      </dgm:t>
    </dgm:pt>
    <dgm:pt modelId="{11363575-EF96-4366-A6E7-67B212A96E9E}" type="sibTrans" cxnId="{1E01657E-3A2B-440F-ACC8-54E9C5372F56}">
      <dgm:prSet/>
      <dgm:spPr/>
      <dgm:t>
        <a:bodyPr/>
        <a:lstStyle/>
        <a:p>
          <a:endParaRPr lang="es-ES"/>
        </a:p>
      </dgm:t>
    </dgm:pt>
    <dgm:pt modelId="{7B9C5D5E-CF4F-4380-8174-2A8BF8FC8A22}" type="pres">
      <dgm:prSet presAssocID="{B5987CE0-5AC8-4D77-9BAE-3F16385D2240}" presName="Name0" presStyleCnt="0">
        <dgm:presLayoutVars>
          <dgm:dir/>
          <dgm:animLvl val="lvl"/>
          <dgm:resizeHandles val="exact"/>
        </dgm:presLayoutVars>
      </dgm:prSet>
      <dgm:spPr/>
      <dgm:t>
        <a:bodyPr/>
        <a:lstStyle/>
        <a:p>
          <a:endParaRPr lang="es-ES"/>
        </a:p>
      </dgm:t>
    </dgm:pt>
    <dgm:pt modelId="{0AFB726A-F928-4159-B92C-A8601A27E5B2}" type="pres">
      <dgm:prSet presAssocID="{B2A05F15-7D84-42EF-85EB-DDD2435C338D}" presName="vertFlow" presStyleCnt="0"/>
      <dgm:spPr/>
    </dgm:pt>
    <dgm:pt modelId="{6AFA6D08-039F-4522-9760-A73B055ECC77}" type="pres">
      <dgm:prSet presAssocID="{B2A05F15-7D84-42EF-85EB-DDD2435C338D}" presName="header" presStyleLbl="node1" presStyleIdx="0" presStyleCnt="2"/>
      <dgm:spPr/>
      <dgm:t>
        <a:bodyPr/>
        <a:lstStyle/>
        <a:p>
          <a:endParaRPr lang="es-ES"/>
        </a:p>
      </dgm:t>
    </dgm:pt>
    <dgm:pt modelId="{B10BD45C-F3D5-4686-A08D-7FADE54E0359}" type="pres">
      <dgm:prSet presAssocID="{9D3758EA-2F72-458E-8D9C-7C4A616C1FEE}" presName="parTrans" presStyleLbl="sibTrans2D1" presStyleIdx="0" presStyleCnt="9"/>
      <dgm:spPr/>
      <dgm:t>
        <a:bodyPr/>
        <a:lstStyle/>
        <a:p>
          <a:endParaRPr lang="es-ES"/>
        </a:p>
      </dgm:t>
    </dgm:pt>
    <dgm:pt modelId="{3E7D75A0-6D58-45FE-BB6F-65FBD9B59829}" type="pres">
      <dgm:prSet presAssocID="{D37E9E19-1D79-41AA-AD2A-7ACD5BECCAD3}" presName="child" presStyleLbl="alignAccFollowNode1" presStyleIdx="0" presStyleCnt="9">
        <dgm:presLayoutVars>
          <dgm:chMax val="0"/>
          <dgm:bulletEnabled val="1"/>
        </dgm:presLayoutVars>
      </dgm:prSet>
      <dgm:spPr/>
      <dgm:t>
        <a:bodyPr/>
        <a:lstStyle/>
        <a:p>
          <a:endParaRPr lang="es-ES"/>
        </a:p>
      </dgm:t>
    </dgm:pt>
    <dgm:pt modelId="{0337D0D5-1706-4507-814A-9CC35F44B15A}" type="pres">
      <dgm:prSet presAssocID="{7B6A2254-87EA-41F6-8C5A-2C59534A717F}" presName="sibTrans" presStyleLbl="sibTrans2D1" presStyleIdx="1" presStyleCnt="9"/>
      <dgm:spPr/>
      <dgm:t>
        <a:bodyPr/>
        <a:lstStyle/>
        <a:p>
          <a:endParaRPr lang="es-ES"/>
        </a:p>
      </dgm:t>
    </dgm:pt>
    <dgm:pt modelId="{01698DA6-25F7-4E3B-8E4D-7DB1655CC666}" type="pres">
      <dgm:prSet presAssocID="{5D789C5E-023E-4BD2-9F64-809EE49869FC}" presName="child" presStyleLbl="alignAccFollowNode1" presStyleIdx="1" presStyleCnt="9">
        <dgm:presLayoutVars>
          <dgm:chMax val="0"/>
          <dgm:bulletEnabled val="1"/>
        </dgm:presLayoutVars>
      </dgm:prSet>
      <dgm:spPr/>
      <dgm:t>
        <a:bodyPr/>
        <a:lstStyle/>
        <a:p>
          <a:endParaRPr lang="es-ES"/>
        </a:p>
      </dgm:t>
    </dgm:pt>
    <dgm:pt modelId="{045BFBD6-1410-44E6-B27F-DB4100D0ECD2}" type="pres">
      <dgm:prSet presAssocID="{5A98A36D-2EDB-4FFA-9E42-4F074706A30B}" presName="sibTrans" presStyleLbl="sibTrans2D1" presStyleIdx="2" presStyleCnt="9"/>
      <dgm:spPr/>
      <dgm:t>
        <a:bodyPr/>
        <a:lstStyle/>
        <a:p>
          <a:endParaRPr lang="es-ES"/>
        </a:p>
      </dgm:t>
    </dgm:pt>
    <dgm:pt modelId="{3D0139CB-DB4F-48DE-ADAE-D1A10085B481}" type="pres">
      <dgm:prSet presAssocID="{E2CF30C8-67FE-496F-AB94-D594CC2C281E}" presName="child" presStyleLbl="alignAccFollowNode1" presStyleIdx="2" presStyleCnt="9">
        <dgm:presLayoutVars>
          <dgm:chMax val="0"/>
          <dgm:bulletEnabled val="1"/>
        </dgm:presLayoutVars>
      </dgm:prSet>
      <dgm:spPr/>
      <dgm:t>
        <a:bodyPr/>
        <a:lstStyle/>
        <a:p>
          <a:endParaRPr lang="es-ES"/>
        </a:p>
      </dgm:t>
    </dgm:pt>
    <dgm:pt modelId="{49235714-450F-4ABC-A5FC-6725379927FB}" type="pres">
      <dgm:prSet presAssocID="{510A6A86-67FD-470B-A53A-12FE39C1ED8B}" presName="sibTrans" presStyleLbl="sibTrans2D1" presStyleIdx="3" presStyleCnt="9"/>
      <dgm:spPr/>
      <dgm:t>
        <a:bodyPr/>
        <a:lstStyle/>
        <a:p>
          <a:endParaRPr lang="es-ES"/>
        </a:p>
      </dgm:t>
    </dgm:pt>
    <dgm:pt modelId="{ED6D12CE-FEC5-463B-8BBF-25734D5C8AE4}" type="pres">
      <dgm:prSet presAssocID="{848FF8A4-89D1-4302-9C76-11ECE7462FC4}" presName="child" presStyleLbl="alignAccFollowNode1" presStyleIdx="3" presStyleCnt="9">
        <dgm:presLayoutVars>
          <dgm:chMax val="0"/>
          <dgm:bulletEnabled val="1"/>
        </dgm:presLayoutVars>
      </dgm:prSet>
      <dgm:spPr/>
      <dgm:t>
        <a:bodyPr/>
        <a:lstStyle/>
        <a:p>
          <a:endParaRPr lang="es-ES"/>
        </a:p>
      </dgm:t>
    </dgm:pt>
    <dgm:pt modelId="{FCF744A2-7F47-434F-9073-A3A7CDA76A64}" type="pres">
      <dgm:prSet presAssocID="{B2A05F15-7D84-42EF-85EB-DDD2435C338D}" presName="hSp" presStyleCnt="0"/>
      <dgm:spPr/>
    </dgm:pt>
    <dgm:pt modelId="{C861E156-72E7-4B1A-92E7-FE354E1C2E8D}" type="pres">
      <dgm:prSet presAssocID="{4BAFA189-935A-4E40-A3EA-7E569E625A14}" presName="vertFlow" presStyleCnt="0"/>
      <dgm:spPr/>
    </dgm:pt>
    <dgm:pt modelId="{A544E98B-C23B-4913-80A5-D651BF3CAB6A}" type="pres">
      <dgm:prSet presAssocID="{4BAFA189-935A-4E40-A3EA-7E569E625A14}" presName="header" presStyleLbl="node1" presStyleIdx="1" presStyleCnt="2"/>
      <dgm:spPr/>
      <dgm:t>
        <a:bodyPr/>
        <a:lstStyle/>
        <a:p>
          <a:endParaRPr lang="es-ES"/>
        </a:p>
      </dgm:t>
    </dgm:pt>
    <dgm:pt modelId="{ED6596D8-675C-41E0-80F9-162788A79E9F}" type="pres">
      <dgm:prSet presAssocID="{76639622-333C-448A-A823-91207DA34881}" presName="parTrans" presStyleLbl="sibTrans2D1" presStyleIdx="4" presStyleCnt="9"/>
      <dgm:spPr/>
      <dgm:t>
        <a:bodyPr/>
        <a:lstStyle/>
        <a:p>
          <a:endParaRPr lang="es-ES"/>
        </a:p>
      </dgm:t>
    </dgm:pt>
    <dgm:pt modelId="{5F7CE5C5-E995-4A47-82DA-396794D166EA}" type="pres">
      <dgm:prSet presAssocID="{5127B3D9-6BB2-4157-A032-36242914D5A9}" presName="child" presStyleLbl="alignAccFollowNode1" presStyleIdx="4" presStyleCnt="9">
        <dgm:presLayoutVars>
          <dgm:chMax val="0"/>
          <dgm:bulletEnabled val="1"/>
        </dgm:presLayoutVars>
      </dgm:prSet>
      <dgm:spPr/>
      <dgm:t>
        <a:bodyPr/>
        <a:lstStyle/>
        <a:p>
          <a:endParaRPr lang="es-ES"/>
        </a:p>
      </dgm:t>
    </dgm:pt>
    <dgm:pt modelId="{121ECF6C-262E-4F32-B380-B8FDDB08B699}" type="pres">
      <dgm:prSet presAssocID="{BFA63CFA-B119-41D7-956B-FB71350AE32C}" presName="sibTrans" presStyleLbl="sibTrans2D1" presStyleIdx="5" presStyleCnt="9"/>
      <dgm:spPr/>
      <dgm:t>
        <a:bodyPr/>
        <a:lstStyle/>
        <a:p>
          <a:endParaRPr lang="es-ES"/>
        </a:p>
      </dgm:t>
    </dgm:pt>
    <dgm:pt modelId="{94F86970-CB64-4D64-8F5C-0D438D008C88}" type="pres">
      <dgm:prSet presAssocID="{85637C00-E8C4-467F-90E1-67691A2A96D3}" presName="child" presStyleLbl="alignAccFollowNode1" presStyleIdx="5" presStyleCnt="9">
        <dgm:presLayoutVars>
          <dgm:chMax val="0"/>
          <dgm:bulletEnabled val="1"/>
        </dgm:presLayoutVars>
      </dgm:prSet>
      <dgm:spPr/>
      <dgm:t>
        <a:bodyPr/>
        <a:lstStyle/>
        <a:p>
          <a:endParaRPr lang="es-ES"/>
        </a:p>
      </dgm:t>
    </dgm:pt>
    <dgm:pt modelId="{10F95A91-6BFA-4D44-A29B-204CC4FAF69A}" type="pres">
      <dgm:prSet presAssocID="{A2AFB7F9-CBF0-4E98-80A4-C1A926931658}" presName="sibTrans" presStyleLbl="sibTrans2D1" presStyleIdx="6" presStyleCnt="9"/>
      <dgm:spPr/>
      <dgm:t>
        <a:bodyPr/>
        <a:lstStyle/>
        <a:p>
          <a:endParaRPr lang="es-ES"/>
        </a:p>
      </dgm:t>
    </dgm:pt>
    <dgm:pt modelId="{445931CA-D993-4B00-B819-D6CFAE050948}" type="pres">
      <dgm:prSet presAssocID="{E579C52C-9B96-45C2-A7A0-AABF88686863}" presName="child" presStyleLbl="alignAccFollowNode1" presStyleIdx="6" presStyleCnt="9">
        <dgm:presLayoutVars>
          <dgm:chMax val="0"/>
          <dgm:bulletEnabled val="1"/>
        </dgm:presLayoutVars>
      </dgm:prSet>
      <dgm:spPr/>
      <dgm:t>
        <a:bodyPr/>
        <a:lstStyle/>
        <a:p>
          <a:endParaRPr lang="es-ES"/>
        </a:p>
      </dgm:t>
    </dgm:pt>
    <dgm:pt modelId="{BAE24D71-21F8-4E17-920F-6CFEE71718F0}" type="pres">
      <dgm:prSet presAssocID="{E27E15A6-55AE-4397-AA09-749B8F09723A}" presName="sibTrans" presStyleLbl="sibTrans2D1" presStyleIdx="7" presStyleCnt="9"/>
      <dgm:spPr/>
      <dgm:t>
        <a:bodyPr/>
        <a:lstStyle/>
        <a:p>
          <a:endParaRPr lang="es-ES"/>
        </a:p>
      </dgm:t>
    </dgm:pt>
    <dgm:pt modelId="{2CECE2FC-EA5C-4440-8194-105AF9A1C3EC}" type="pres">
      <dgm:prSet presAssocID="{97DD4317-83D9-4431-AF19-8B9FF5E108A1}" presName="child" presStyleLbl="alignAccFollowNode1" presStyleIdx="7" presStyleCnt="9">
        <dgm:presLayoutVars>
          <dgm:chMax val="0"/>
          <dgm:bulletEnabled val="1"/>
        </dgm:presLayoutVars>
      </dgm:prSet>
      <dgm:spPr/>
      <dgm:t>
        <a:bodyPr/>
        <a:lstStyle/>
        <a:p>
          <a:endParaRPr lang="es-ES"/>
        </a:p>
      </dgm:t>
    </dgm:pt>
    <dgm:pt modelId="{46FE169F-6EA0-4012-97BD-13D128D40F3D}" type="pres">
      <dgm:prSet presAssocID="{76B1A47E-4257-422E-AE19-D70A0F27D811}" presName="sibTrans" presStyleLbl="sibTrans2D1" presStyleIdx="8" presStyleCnt="9"/>
      <dgm:spPr/>
      <dgm:t>
        <a:bodyPr/>
        <a:lstStyle/>
        <a:p>
          <a:endParaRPr lang="es-ES"/>
        </a:p>
      </dgm:t>
    </dgm:pt>
    <dgm:pt modelId="{0750F58F-D9A2-428B-BA45-BD0053DCC516}" type="pres">
      <dgm:prSet presAssocID="{0D1EAA92-FF55-4F52-8747-985A897FB672}" presName="child" presStyleLbl="alignAccFollowNode1" presStyleIdx="8" presStyleCnt="9">
        <dgm:presLayoutVars>
          <dgm:chMax val="0"/>
          <dgm:bulletEnabled val="1"/>
        </dgm:presLayoutVars>
      </dgm:prSet>
      <dgm:spPr/>
      <dgm:t>
        <a:bodyPr/>
        <a:lstStyle/>
        <a:p>
          <a:endParaRPr lang="es-ES"/>
        </a:p>
      </dgm:t>
    </dgm:pt>
  </dgm:ptLst>
  <dgm:cxnLst>
    <dgm:cxn modelId="{D52AFD47-62EB-40E9-ABED-CC0DBA1C7377}" type="presOf" srcId="{7B6A2254-87EA-41F6-8C5A-2C59534A717F}" destId="{0337D0D5-1706-4507-814A-9CC35F44B15A}" srcOrd="0" destOrd="0" presId="urn:microsoft.com/office/officeart/2005/8/layout/lProcess1"/>
    <dgm:cxn modelId="{AF57D0F3-31D6-43B8-8B56-2D0F2A31FCD7}" type="presOf" srcId="{9D3758EA-2F72-458E-8D9C-7C4A616C1FEE}" destId="{B10BD45C-F3D5-4686-A08D-7FADE54E0359}" srcOrd="0" destOrd="0" presId="urn:microsoft.com/office/officeart/2005/8/layout/lProcess1"/>
    <dgm:cxn modelId="{0EBDD5BA-A669-4719-8FA3-DA8562559477}" srcId="{B2A05F15-7D84-42EF-85EB-DDD2435C338D}" destId="{D37E9E19-1D79-41AA-AD2A-7ACD5BECCAD3}" srcOrd="0" destOrd="0" parTransId="{9D3758EA-2F72-458E-8D9C-7C4A616C1FEE}" sibTransId="{7B6A2254-87EA-41F6-8C5A-2C59534A717F}"/>
    <dgm:cxn modelId="{07FC656D-B9BB-4A3B-A9A5-5400EA6CF5C3}" srcId="{B2A05F15-7D84-42EF-85EB-DDD2435C338D}" destId="{5D789C5E-023E-4BD2-9F64-809EE49869FC}" srcOrd="1" destOrd="0" parTransId="{3EF16166-782F-4396-9A08-D5367A98C5D3}" sibTransId="{5A98A36D-2EDB-4FFA-9E42-4F074706A30B}"/>
    <dgm:cxn modelId="{189FE6B1-B972-42B7-BECB-053CBA2E6EFB}" type="presOf" srcId="{510A6A86-67FD-470B-A53A-12FE39C1ED8B}" destId="{49235714-450F-4ABC-A5FC-6725379927FB}" srcOrd="0" destOrd="0" presId="urn:microsoft.com/office/officeart/2005/8/layout/lProcess1"/>
    <dgm:cxn modelId="{1A91AE63-0ECF-4599-B957-92DE4FC71376}" type="presOf" srcId="{5A98A36D-2EDB-4FFA-9E42-4F074706A30B}" destId="{045BFBD6-1410-44E6-B27F-DB4100D0ECD2}" srcOrd="0" destOrd="0" presId="urn:microsoft.com/office/officeart/2005/8/layout/lProcess1"/>
    <dgm:cxn modelId="{055FA629-D6BA-4F33-9C18-1CDED396355D}" srcId="{4BAFA189-935A-4E40-A3EA-7E569E625A14}" destId="{97DD4317-83D9-4431-AF19-8B9FF5E108A1}" srcOrd="3" destOrd="0" parTransId="{F49A42A5-4202-402C-A8D8-16222F05B647}" sibTransId="{76B1A47E-4257-422E-AE19-D70A0F27D811}"/>
    <dgm:cxn modelId="{DC0BCBDD-EB36-47A4-9B47-F60AE6F04F1D}" type="presOf" srcId="{E27E15A6-55AE-4397-AA09-749B8F09723A}" destId="{BAE24D71-21F8-4E17-920F-6CFEE71718F0}" srcOrd="0" destOrd="0" presId="urn:microsoft.com/office/officeart/2005/8/layout/lProcess1"/>
    <dgm:cxn modelId="{623BB818-1D48-4269-BAD2-7151F5177E46}" srcId="{B5987CE0-5AC8-4D77-9BAE-3F16385D2240}" destId="{B2A05F15-7D84-42EF-85EB-DDD2435C338D}" srcOrd="0" destOrd="0" parTransId="{F64627B3-A31C-4C56-A90D-AEBC2F26EF12}" sibTransId="{946C460B-943C-436E-AA93-7452968B0DE4}"/>
    <dgm:cxn modelId="{72A5300F-FEB3-4DDB-8ED6-695E1DAAE29E}" type="presOf" srcId="{76B1A47E-4257-422E-AE19-D70A0F27D811}" destId="{46FE169F-6EA0-4012-97BD-13D128D40F3D}" srcOrd="0" destOrd="0" presId="urn:microsoft.com/office/officeart/2005/8/layout/lProcess1"/>
    <dgm:cxn modelId="{53F40D63-EDA4-4BFD-B452-01646D3E84F3}" srcId="{4BAFA189-935A-4E40-A3EA-7E569E625A14}" destId="{5127B3D9-6BB2-4157-A032-36242914D5A9}" srcOrd="0" destOrd="0" parTransId="{76639622-333C-448A-A823-91207DA34881}" sibTransId="{BFA63CFA-B119-41D7-956B-FB71350AE32C}"/>
    <dgm:cxn modelId="{457D1E28-FF1F-4613-B374-5C07C5055887}" type="presOf" srcId="{848FF8A4-89D1-4302-9C76-11ECE7462FC4}" destId="{ED6D12CE-FEC5-463B-8BBF-25734D5C8AE4}" srcOrd="0" destOrd="0" presId="urn:microsoft.com/office/officeart/2005/8/layout/lProcess1"/>
    <dgm:cxn modelId="{97734400-22D4-4A7A-B9B0-F0231255BF19}" type="presOf" srcId="{E2CF30C8-67FE-496F-AB94-D594CC2C281E}" destId="{3D0139CB-DB4F-48DE-ADAE-D1A10085B481}" srcOrd="0" destOrd="0" presId="urn:microsoft.com/office/officeart/2005/8/layout/lProcess1"/>
    <dgm:cxn modelId="{75CE4942-2030-4DB6-A31B-262B6746722B}" srcId="{B2A05F15-7D84-42EF-85EB-DDD2435C338D}" destId="{848FF8A4-89D1-4302-9C76-11ECE7462FC4}" srcOrd="3" destOrd="0" parTransId="{646D20E4-11C7-4286-B1C9-EE07BD0C1603}" sibTransId="{40ACCA21-3438-42BF-AF8F-55C23BAB7A15}"/>
    <dgm:cxn modelId="{236C81DF-A64E-4134-B75E-86C8BE4680C7}" type="presOf" srcId="{4BAFA189-935A-4E40-A3EA-7E569E625A14}" destId="{A544E98B-C23B-4913-80A5-D651BF3CAB6A}" srcOrd="0" destOrd="0" presId="urn:microsoft.com/office/officeart/2005/8/layout/lProcess1"/>
    <dgm:cxn modelId="{6BFC336C-3981-4338-87A2-C30C6A15AE3A}" srcId="{4BAFA189-935A-4E40-A3EA-7E569E625A14}" destId="{85637C00-E8C4-467F-90E1-67691A2A96D3}" srcOrd="1" destOrd="0" parTransId="{4353F9A2-23E5-4417-AEDC-2397E261B2D7}" sibTransId="{A2AFB7F9-CBF0-4E98-80A4-C1A926931658}"/>
    <dgm:cxn modelId="{DD31CF6B-FF94-42AB-8282-80E6400B4074}" type="presOf" srcId="{5127B3D9-6BB2-4157-A032-36242914D5A9}" destId="{5F7CE5C5-E995-4A47-82DA-396794D166EA}" srcOrd="0" destOrd="0" presId="urn:microsoft.com/office/officeart/2005/8/layout/lProcess1"/>
    <dgm:cxn modelId="{1E01657E-3A2B-440F-ACC8-54E9C5372F56}" srcId="{4BAFA189-935A-4E40-A3EA-7E569E625A14}" destId="{0D1EAA92-FF55-4F52-8747-985A897FB672}" srcOrd="4" destOrd="0" parTransId="{FCCE6662-5498-45B0-ADDF-71BFBC7A7C8A}" sibTransId="{11363575-EF96-4366-A6E7-67B212A96E9E}"/>
    <dgm:cxn modelId="{9A3E42DD-CC5B-4459-9FB1-8E1F8106CA3D}" type="presOf" srcId="{A2AFB7F9-CBF0-4E98-80A4-C1A926931658}" destId="{10F95A91-6BFA-4D44-A29B-204CC4FAF69A}" srcOrd="0" destOrd="0" presId="urn:microsoft.com/office/officeart/2005/8/layout/lProcess1"/>
    <dgm:cxn modelId="{43F970F4-BFE2-4138-BE0A-EE21CDBB10A6}" type="presOf" srcId="{97DD4317-83D9-4431-AF19-8B9FF5E108A1}" destId="{2CECE2FC-EA5C-4440-8194-105AF9A1C3EC}" srcOrd="0" destOrd="0" presId="urn:microsoft.com/office/officeart/2005/8/layout/lProcess1"/>
    <dgm:cxn modelId="{4055524B-D1F9-47B2-91B6-41547FD00C2D}" srcId="{B5987CE0-5AC8-4D77-9BAE-3F16385D2240}" destId="{4BAFA189-935A-4E40-A3EA-7E569E625A14}" srcOrd="1" destOrd="0" parTransId="{4098EF9E-9BCB-4922-95C6-B9470A85990F}" sibTransId="{1040E370-653E-4371-A2EB-9D5AEAC8A87E}"/>
    <dgm:cxn modelId="{2CDE38F1-C334-493A-B391-1705C70D25BE}" type="presOf" srcId="{BFA63CFA-B119-41D7-956B-FB71350AE32C}" destId="{121ECF6C-262E-4F32-B380-B8FDDB08B699}" srcOrd="0" destOrd="0" presId="urn:microsoft.com/office/officeart/2005/8/layout/lProcess1"/>
    <dgm:cxn modelId="{94473E58-8E2C-48F4-BD28-10421C4B5B34}" type="presOf" srcId="{5D789C5E-023E-4BD2-9F64-809EE49869FC}" destId="{01698DA6-25F7-4E3B-8E4D-7DB1655CC666}" srcOrd="0" destOrd="0" presId="urn:microsoft.com/office/officeart/2005/8/layout/lProcess1"/>
    <dgm:cxn modelId="{F1D53DCC-1196-40E7-9D36-D8C1D7C3DEA6}" type="presOf" srcId="{D37E9E19-1D79-41AA-AD2A-7ACD5BECCAD3}" destId="{3E7D75A0-6D58-45FE-BB6F-65FBD9B59829}" srcOrd="0" destOrd="0" presId="urn:microsoft.com/office/officeart/2005/8/layout/lProcess1"/>
    <dgm:cxn modelId="{3C016D7C-CAC8-4EA5-B958-8E65A8133200}" type="presOf" srcId="{B5987CE0-5AC8-4D77-9BAE-3F16385D2240}" destId="{7B9C5D5E-CF4F-4380-8174-2A8BF8FC8A22}" srcOrd="0" destOrd="0" presId="urn:microsoft.com/office/officeart/2005/8/layout/lProcess1"/>
    <dgm:cxn modelId="{EADD53DA-F180-461F-BE20-E7B8FE5E505D}" type="presOf" srcId="{B2A05F15-7D84-42EF-85EB-DDD2435C338D}" destId="{6AFA6D08-039F-4522-9760-A73B055ECC77}" srcOrd="0" destOrd="0" presId="urn:microsoft.com/office/officeart/2005/8/layout/lProcess1"/>
    <dgm:cxn modelId="{0A6940B0-3ADA-42C9-9B65-977EE556AAB1}" srcId="{B2A05F15-7D84-42EF-85EB-DDD2435C338D}" destId="{E2CF30C8-67FE-496F-AB94-D594CC2C281E}" srcOrd="2" destOrd="0" parTransId="{940E8BAC-E970-4338-9BB6-ED7355741F4C}" sibTransId="{510A6A86-67FD-470B-A53A-12FE39C1ED8B}"/>
    <dgm:cxn modelId="{47478B78-209E-407A-A810-D98DB113DC2D}" type="presOf" srcId="{0D1EAA92-FF55-4F52-8747-985A897FB672}" destId="{0750F58F-D9A2-428B-BA45-BD0053DCC516}" srcOrd="0" destOrd="0" presId="urn:microsoft.com/office/officeart/2005/8/layout/lProcess1"/>
    <dgm:cxn modelId="{EED62C7D-E7B2-4295-A5AB-E9259AFB4D18}" type="presOf" srcId="{76639622-333C-448A-A823-91207DA34881}" destId="{ED6596D8-675C-41E0-80F9-162788A79E9F}" srcOrd="0" destOrd="0" presId="urn:microsoft.com/office/officeart/2005/8/layout/lProcess1"/>
    <dgm:cxn modelId="{979C0399-3B73-41A3-A954-E62D10A82398}" type="presOf" srcId="{E579C52C-9B96-45C2-A7A0-AABF88686863}" destId="{445931CA-D993-4B00-B819-D6CFAE050948}" srcOrd="0" destOrd="0" presId="urn:microsoft.com/office/officeart/2005/8/layout/lProcess1"/>
    <dgm:cxn modelId="{44F62952-07F5-4302-9152-4A01401215AE}" type="presOf" srcId="{85637C00-E8C4-467F-90E1-67691A2A96D3}" destId="{94F86970-CB64-4D64-8F5C-0D438D008C88}" srcOrd="0" destOrd="0" presId="urn:microsoft.com/office/officeart/2005/8/layout/lProcess1"/>
    <dgm:cxn modelId="{FFD8BEF7-F41E-4F26-9070-A80703C12F3E}" srcId="{4BAFA189-935A-4E40-A3EA-7E569E625A14}" destId="{E579C52C-9B96-45C2-A7A0-AABF88686863}" srcOrd="2" destOrd="0" parTransId="{331AD582-85BD-4765-A639-C909D720DF32}" sibTransId="{E27E15A6-55AE-4397-AA09-749B8F09723A}"/>
    <dgm:cxn modelId="{E717AD39-CC7A-42C5-A981-6CAFA178BF9B}" type="presParOf" srcId="{7B9C5D5E-CF4F-4380-8174-2A8BF8FC8A22}" destId="{0AFB726A-F928-4159-B92C-A8601A27E5B2}" srcOrd="0" destOrd="0" presId="urn:microsoft.com/office/officeart/2005/8/layout/lProcess1"/>
    <dgm:cxn modelId="{30F2F0E3-7EBD-4530-A868-D5E4A2C5DA98}" type="presParOf" srcId="{0AFB726A-F928-4159-B92C-A8601A27E5B2}" destId="{6AFA6D08-039F-4522-9760-A73B055ECC77}" srcOrd="0" destOrd="0" presId="urn:microsoft.com/office/officeart/2005/8/layout/lProcess1"/>
    <dgm:cxn modelId="{0E7F77D9-6025-4BC1-AD23-298E0B2B5E31}" type="presParOf" srcId="{0AFB726A-F928-4159-B92C-A8601A27E5B2}" destId="{B10BD45C-F3D5-4686-A08D-7FADE54E0359}" srcOrd="1" destOrd="0" presId="urn:microsoft.com/office/officeart/2005/8/layout/lProcess1"/>
    <dgm:cxn modelId="{5D1919D6-97A2-440F-8B46-A99D6B50611B}" type="presParOf" srcId="{0AFB726A-F928-4159-B92C-A8601A27E5B2}" destId="{3E7D75A0-6D58-45FE-BB6F-65FBD9B59829}" srcOrd="2" destOrd="0" presId="urn:microsoft.com/office/officeart/2005/8/layout/lProcess1"/>
    <dgm:cxn modelId="{44F9A4B9-375A-4F97-8D15-9331B9D87E3D}" type="presParOf" srcId="{0AFB726A-F928-4159-B92C-A8601A27E5B2}" destId="{0337D0D5-1706-4507-814A-9CC35F44B15A}" srcOrd="3" destOrd="0" presId="urn:microsoft.com/office/officeart/2005/8/layout/lProcess1"/>
    <dgm:cxn modelId="{D2D611BE-9DC6-410A-8425-9CB9DF7C086E}" type="presParOf" srcId="{0AFB726A-F928-4159-B92C-A8601A27E5B2}" destId="{01698DA6-25F7-4E3B-8E4D-7DB1655CC666}" srcOrd="4" destOrd="0" presId="urn:microsoft.com/office/officeart/2005/8/layout/lProcess1"/>
    <dgm:cxn modelId="{608007F9-820C-4A8E-875A-3D0EE27503BD}" type="presParOf" srcId="{0AFB726A-F928-4159-B92C-A8601A27E5B2}" destId="{045BFBD6-1410-44E6-B27F-DB4100D0ECD2}" srcOrd="5" destOrd="0" presId="urn:microsoft.com/office/officeart/2005/8/layout/lProcess1"/>
    <dgm:cxn modelId="{F65C1441-B63F-4965-B45B-C1F47919CB3D}" type="presParOf" srcId="{0AFB726A-F928-4159-B92C-A8601A27E5B2}" destId="{3D0139CB-DB4F-48DE-ADAE-D1A10085B481}" srcOrd="6" destOrd="0" presId="urn:microsoft.com/office/officeart/2005/8/layout/lProcess1"/>
    <dgm:cxn modelId="{33084167-4F31-479C-AEC2-6F6296A234B9}" type="presParOf" srcId="{0AFB726A-F928-4159-B92C-A8601A27E5B2}" destId="{49235714-450F-4ABC-A5FC-6725379927FB}" srcOrd="7" destOrd="0" presId="urn:microsoft.com/office/officeart/2005/8/layout/lProcess1"/>
    <dgm:cxn modelId="{C8C006B7-85A4-44CC-A883-BD36B4CB7E3B}" type="presParOf" srcId="{0AFB726A-F928-4159-B92C-A8601A27E5B2}" destId="{ED6D12CE-FEC5-463B-8BBF-25734D5C8AE4}" srcOrd="8" destOrd="0" presId="urn:microsoft.com/office/officeart/2005/8/layout/lProcess1"/>
    <dgm:cxn modelId="{56F8CD17-0141-4FCE-8193-8A8CDABA39FD}" type="presParOf" srcId="{7B9C5D5E-CF4F-4380-8174-2A8BF8FC8A22}" destId="{FCF744A2-7F47-434F-9073-A3A7CDA76A64}" srcOrd="1" destOrd="0" presId="urn:microsoft.com/office/officeart/2005/8/layout/lProcess1"/>
    <dgm:cxn modelId="{63E1BF85-4674-4044-83CE-A4E32FB0E93E}" type="presParOf" srcId="{7B9C5D5E-CF4F-4380-8174-2A8BF8FC8A22}" destId="{C861E156-72E7-4B1A-92E7-FE354E1C2E8D}" srcOrd="2" destOrd="0" presId="urn:microsoft.com/office/officeart/2005/8/layout/lProcess1"/>
    <dgm:cxn modelId="{888A21B7-A420-47CE-9AA9-4CD351D7E976}" type="presParOf" srcId="{C861E156-72E7-4B1A-92E7-FE354E1C2E8D}" destId="{A544E98B-C23B-4913-80A5-D651BF3CAB6A}" srcOrd="0" destOrd="0" presId="urn:microsoft.com/office/officeart/2005/8/layout/lProcess1"/>
    <dgm:cxn modelId="{5F1FC8DF-BF52-482D-8BE6-C7A1D0533A25}" type="presParOf" srcId="{C861E156-72E7-4B1A-92E7-FE354E1C2E8D}" destId="{ED6596D8-675C-41E0-80F9-162788A79E9F}" srcOrd="1" destOrd="0" presId="urn:microsoft.com/office/officeart/2005/8/layout/lProcess1"/>
    <dgm:cxn modelId="{FEF89AA4-121B-4CF5-9DC5-A198E94ABC09}" type="presParOf" srcId="{C861E156-72E7-4B1A-92E7-FE354E1C2E8D}" destId="{5F7CE5C5-E995-4A47-82DA-396794D166EA}" srcOrd="2" destOrd="0" presId="urn:microsoft.com/office/officeart/2005/8/layout/lProcess1"/>
    <dgm:cxn modelId="{90C10276-D794-4631-B3BF-65A12BFDC349}" type="presParOf" srcId="{C861E156-72E7-4B1A-92E7-FE354E1C2E8D}" destId="{121ECF6C-262E-4F32-B380-B8FDDB08B699}" srcOrd="3" destOrd="0" presId="urn:microsoft.com/office/officeart/2005/8/layout/lProcess1"/>
    <dgm:cxn modelId="{6ED9FC85-7CDB-41B7-8E23-C3D583647583}" type="presParOf" srcId="{C861E156-72E7-4B1A-92E7-FE354E1C2E8D}" destId="{94F86970-CB64-4D64-8F5C-0D438D008C88}" srcOrd="4" destOrd="0" presId="urn:microsoft.com/office/officeart/2005/8/layout/lProcess1"/>
    <dgm:cxn modelId="{612CE2BD-78CF-4BDE-B618-10F0906F84CB}" type="presParOf" srcId="{C861E156-72E7-4B1A-92E7-FE354E1C2E8D}" destId="{10F95A91-6BFA-4D44-A29B-204CC4FAF69A}" srcOrd="5" destOrd="0" presId="urn:microsoft.com/office/officeart/2005/8/layout/lProcess1"/>
    <dgm:cxn modelId="{3EAD8CB5-BDDB-4FEF-921D-60A94DDDBDE0}" type="presParOf" srcId="{C861E156-72E7-4B1A-92E7-FE354E1C2E8D}" destId="{445931CA-D993-4B00-B819-D6CFAE050948}" srcOrd="6" destOrd="0" presId="urn:microsoft.com/office/officeart/2005/8/layout/lProcess1"/>
    <dgm:cxn modelId="{77AE8040-2447-4EF7-B557-DDF08C868849}" type="presParOf" srcId="{C861E156-72E7-4B1A-92E7-FE354E1C2E8D}" destId="{BAE24D71-21F8-4E17-920F-6CFEE71718F0}" srcOrd="7" destOrd="0" presId="urn:microsoft.com/office/officeart/2005/8/layout/lProcess1"/>
    <dgm:cxn modelId="{350F19CE-EDFD-48ED-B3A7-FF1490CAB40B}" type="presParOf" srcId="{C861E156-72E7-4B1A-92E7-FE354E1C2E8D}" destId="{2CECE2FC-EA5C-4440-8194-105AF9A1C3EC}" srcOrd="8" destOrd="0" presId="urn:microsoft.com/office/officeart/2005/8/layout/lProcess1"/>
    <dgm:cxn modelId="{362EF4C3-57D9-4F28-8BF0-99ED96D75A5A}" type="presParOf" srcId="{C861E156-72E7-4B1A-92E7-FE354E1C2E8D}" destId="{46FE169F-6EA0-4012-97BD-13D128D40F3D}" srcOrd="9" destOrd="0" presId="urn:microsoft.com/office/officeart/2005/8/layout/lProcess1"/>
    <dgm:cxn modelId="{C8F7D2BF-A74A-4C06-9AF9-6BB18626E91D}" type="presParOf" srcId="{C861E156-72E7-4B1A-92E7-FE354E1C2E8D}" destId="{0750F58F-D9A2-428B-BA45-BD0053DCC516}" srcOrd="10" destOrd="0" presId="urn:microsoft.com/office/officeart/2005/8/layout/lProcess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7B94648-AF66-42B0-BC36-B624FFD9EE40}"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s-ES"/>
        </a:p>
      </dgm:t>
    </dgm:pt>
    <dgm:pt modelId="{46ADE526-0562-4DAD-A2AD-F98AFEB7F41B}">
      <dgm:prSet phldrT="[Texto]"/>
      <dgm:spPr/>
      <dgm:t>
        <a:bodyPr/>
        <a:lstStyle/>
        <a:p>
          <a:r>
            <a:rPr lang="es-AR" dirty="0" smtClean="0"/>
            <a:t>ATTRIB</a:t>
          </a:r>
          <a:endParaRPr lang="es-ES" dirty="0"/>
        </a:p>
      </dgm:t>
    </dgm:pt>
    <dgm:pt modelId="{C10E3E1A-A509-463B-9E2C-854D78625FA3}" type="parTrans" cxnId="{AB6A06CE-39DA-4D77-83CB-1454A3DF171C}">
      <dgm:prSet/>
      <dgm:spPr/>
      <dgm:t>
        <a:bodyPr/>
        <a:lstStyle/>
        <a:p>
          <a:endParaRPr lang="es-ES"/>
        </a:p>
      </dgm:t>
    </dgm:pt>
    <dgm:pt modelId="{02785895-C109-4B18-B749-AA911C4D913A}" type="sibTrans" cxnId="{AB6A06CE-39DA-4D77-83CB-1454A3DF171C}">
      <dgm:prSet/>
      <dgm:spPr/>
      <dgm:t>
        <a:bodyPr/>
        <a:lstStyle/>
        <a:p>
          <a:endParaRPr lang="es-ES"/>
        </a:p>
      </dgm:t>
    </dgm:pt>
    <dgm:pt modelId="{6C4AD088-1485-4556-84C5-98BD40159BC5}">
      <dgm:prSet/>
      <dgm:spPr/>
      <dgm:t>
        <a:bodyPr/>
        <a:lstStyle/>
        <a:p>
          <a:r>
            <a:rPr lang="es-AR" smtClean="0"/>
            <a:t>DISKPART</a:t>
          </a:r>
          <a:endParaRPr lang="es-AR" dirty="0" smtClean="0"/>
        </a:p>
      </dgm:t>
    </dgm:pt>
    <dgm:pt modelId="{FA3FDD6F-C12A-449A-91C9-45CCEDCE4705}" type="parTrans" cxnId="{A9F027A4-67EA-4878-9443-6BCCBB0C0922}">
      <dgm:prSet/>
      <dgm:spPr/>
      <dgm:t>
        <a:bodyPr/>
        <a:lstStyle/>
        <a:p>
          <a:endParaRPr lang="es-ES"/>
        </a:p>
      </dgm:t>
    </dgm:pt>
    <dgm:pt modelId="{991130EB-5D99-4F14-9B07-7A62BB78C19F}" type="sibTrans" cxnId="{A9F027A4-67EA-4878-9443-6BCCBB0C0922}">
      <dgm:prSet/>
      <dgm:spPr/>
      <dgm:t>
        <a:bodyPr/>
        <a:lstStyle/>
        <a:p>
          <a:endParaRPr lang="es-ES"/>
        </a:p>
      </dgm:t>
    </dgm:pt>
    <dgm:pt modelId="{6E46DA01-D5AF-4F15-A36E-EFDE668FA23A}">
      <dgm:prSet/>
      <dgm:spPr/>
      <dgm:t>
        <a:bodyPr/>
        <a:lstStyle/>
        <a:p>
          <a:r>
            <a:rPr lang="es-AR" dirty="0" smtClean="0"/>
            <a:t>IPERF</a:t>
          </a:r>
        </a:p>
      </dgm:t>
    </dgm:pt>
    <dgm:pt modelId="{0D477721-4C6F-40E7-BEA7-DF35A655FF70}" type="parTrans" cxnId="{D172191D-F1E1-451F-9E0C-8E2518381EDD}">
      <dgm:prSet/>
      <dgm:spPr/>
      <dgm:t>
        <a:bodyPr/>
        <a:lstStyle/>
        <a:p>
          <a:endParaRPr lang="es-ES"/>
        </a:p>
      </dgm:t>
    </dgm:pt>
    <dgm:pt modelId="{27FCD201-A345-4E38-ACC8-ECD6BC150E52}" type="sibTrans" cxnId="{D172191D-F1E1-451F-9E0C-8E2518381EDD}">
      <dgm:prSet/>
      <dgm:spPr/>
      <dgm:t>
        <a:bodyPr/>
        <a:lstStyle/>
        <a:p>
          <a:endParaRPr lang="es-ES"/>
        </a:p>
      </dgm:t>
    </dgm:pt>
    <dgm:pt modelId="{1C4E0960-F370-4DFA-ADE7-D0E7898EE09F}">
      <dgm:prSet/>
      <dgm:spPr/>
      <dgm:t>
        <a:bodyPr/>
        <a:lstStyle/>
        <a:p>
          <a:r>
            <a:rPr lang="es-AR" smtClean="0"/>
            <a:t>FSTAB</a:t>
          </a:r>
          <a:endParaRPr lang="es-AR" dirty="0" smtClean="0"/>
        </a:p>
      </dgm:t>
    </dgm:pt>
    <dgm:pt modelId="{C22BB0E2-4900-40D6-A10C-796DECC40711}" type="parTrans" cxnId="{DA60433F-45D2-4F6D-9108-731AAB46A6B8}">
      <dgm:prSet/>
      <dgm:spPr/>
      <dgm:t>
        <a:bodyPr/>
        <a:lstStyle/>
        <a:p>
          <a:endParaRPr lang="es-ES"/>
        </a:p>
      </dgm:t>
    </dgm:pt>
    <dgm:pt modelId="{2EC6C3F7-3143-4E6B-A72C-47A394E13A7A}" type="sibTrans" cxnId="{DA60433F-45D2-4F6D-9108-731AAB46A6B8}">
      <dgm:prSet/>
      <dgm:spPr/>
      <dgm:t>
        <a:bodyPr/>
        <a:lstStyle/>
        <a:p>
          <a:endParaRPr lang="es-ES"/>
        </a:p>
      </dgm:t>
    </dgm:pt>
    <dgm:pt modelId="{C09992C2-0178-4046-9755-EF7AEAF369CB}">
      <dgm:prSet/>
      <dgm:spPr/>
      <dgm:t>
        <a:bodyPr/>
        <a:lstStyle/>
        <a:p>
          <a:r>
            <a:rPr lang="es-AR" dirty="0" smtClean="0"/>
            <a:t>MTR</a:t>
          </a:r>
          <a:endParaRPr lang="es-AR" dirty="0"/>
        </a:p>
      </dgm:t>
    </dgm:pt>
    <dgm:pt modelId="{27F9734A-D0DD-4C08-AB8F-92FC56387B44}" type="parTrans" cxnId="{CBE36FA6-CEB9-4B77-BAD5-8542BA7C989E}">
      <dgm:prSet/>
      <dgm:spPr/>
      <dgm:t>
        <a:bodyPr/>
        <a:lstStyle/>
        <a:p>
          <a:endParaRPr lang="es-ES"/>
        </a:p>
      </dgm:t>
    </dgm:pt>
    <dgm:pt modelId="{9D1CC8A1-F0A8-4A6D-B3CC-D6DF556839A0}" type="sibTrans" cxnId="{CBE36FA6-CEB9-4B77-BAD5-8542BA7C989E}">
      <dgm:prSet/>
      <dgm:spPr/>
      <dgm:t>
        <a:bodyPr/>
        <a:lstStyle/>
        <a:p>
          <a:endParaRPr lang="es-ES"/>
        </a:p>
      </dgm:t>
    </dgm:pt>
    <dgm:pt modelId="{0C1CCE25-5E21-4DD1-AF09-22A0ACA70947}" type="pres">
      <dgm:prSet presAssocID="{67B94648-AF66-42B0-BC36-B624FFD9EE40}" presName="Name0" presStyleCnt="0">
        <dgm:presLayoutVars>
          <dgm:dir/>
          <dgm:resizeHandles val="exact"/>
        </dgm:presLayoutVars>
      </dgm:prSet>
      <dgm:spPr/>
      <dgm:t>
        <a:bodyPr/>
        <a:lstStyle/>
        <a:p>
          <a:endParaRPr lang="es-ES"/>
        </a:p>
      </dgm:t>
    </dgm:pt>
    <dgm:pt modelId="{8F06EAB2-B4CE-4DC4-A8F4-6BE31E441DAC}" type="pres">
      <dgm:prSet presAssocID="{46ADE526-0562-4DAD-A2AD-F98AFEB7F41B}" presName="compNode" presStyleCnt="0"/>
      <dgm:spPr/>
    </dgm:pt>
    <dgm:pt modelId="{0345CD7C-C81C-4FE7-BAE8-5E179801C1DF}" type="pres">
      <dgm:prSet presAssocID="{46ADE526-0562-4DAD-A2AD-F98AFEB7F41B}" presName="pictRect" presStyleLbl="node1" presStyleIdx="0" presStyleCnt="5"/>
      <dgm:spPr>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dgm:spPr>
    </dgm:pt>
    <dgm:pt modelId="{5AC5B678-281D-44C3-B6C0-E88BB39E6E3B}" type="pres">
      <dgm:prSet presAssocID="{46ADE526-0562-4DAD-A2AD-F98AFEB7F41B}" presName="textRect" presStyleLbl="revTx" presStyleIdx="0" presStyleCnt="5">
        <dgm:presLayoutVars>
          <dgm:bulletEnabled val="1"/>
        </dgm:presLayoutVars>
      </dgm:prSet>
      <dgm:spPr/>
      <dgm:t>
        <a:bodyPr/>
        <a:lstStyle/>
        <a:p>
          <a:endParaRPr lang="es-ES"/>
        </a:p>
      </dgm:t>
    </dgm:pt>
    <dgm:pt modelId="{0A049DEA-94B8-48DA-9CF9-D341B3D7DBE6}" type="pres">
      <dgm:prSet presAssocID="{02785895-C109-4B18-B749-AA911C4D913A}" presName="sibTrans" presStyleLbl="sibTrans2D1" presStyleIdx="0" presStyleCnt="0"/>
      <dgm:spPr/>
      <dgm:t>
        <a:bodyPr/>
        <a:lstStyle/>
        <a:p>
          <a:endParaRPr lang="es-ES"/>
        </a:p>
      </dgm:t>
    </dgm:pt>
    <dgm:pt modelId="{CC0BD4F2-3695-4A87-967F-1F1C4C382C15}" type="pres">
      <dgm:prSet presAssocID="{6C4AD088-1485-4556-84C5-98BD40159BC5}" presName="compNode" presStyleCnt="0"/>
      <dgm:spPr/>
    </dgm:pt>
    <dgm:pt modelId="{D203D4E1-2225-42AA-A4FA-5A772D0DD5C5}" type="pres">
      <dgm:prSet presAssocID="{6C4AD088-1485-4556-84C5-98BD40159BC5}" presName="pictRect" presStyleLbl="node1" presStyleIdx="1" presStyleCnt="5"/>
      <dgm:spPr>
        <a:blipFill>
          <a:blip xmlns:r="http://schemas.openxmlformats.org/officeDocument/2006/relationships" r:embed="rId2">
            <a:extLst>
              <a:ext uri="{28A0092B-C50C-407E-A947-70E740481C1C}">
                <a14:useLocalDpi xmlns:a14="http://schemas.microsoft.com/office/drawing/2010/main" val="0"/>
              </a:ext>
            </a:extLst>
          </a:blip>
          <a:srcRect/>
          <a:stretch>
            <a:fillRect l="-66000" r="-66000"/>
          </a:stretch>
        </a:blipFill>
      </dgm:spPr>
    </dgm:pt>
    <dgm:pt modelId="{5B314D96-DF6A-466F-B9D3-F1E42F2DBA80}" type="pres">
      <dgm:prSet presAssocID="{6C4AD088-1485-4556-84C5-98BD40159BC5}" presName="textRect" presStyleLbl="revTx" presStyleIdx="1" presStyleCnt="5">
        <dgm:presLayoutVars>
          <dgm:bulletEnabled val="1"/>
        </dgm:presLayoutVars>
      </dgm:prSet>
      <dgm:spPr/>
      <dgm:t>
        <a:bodyPr/>
        <a:lstStyle/>
        <a:p>
          <a:endParaRPr lang="es-ES"/>
        </a:p>
      </dgm:t>
    </dgm:pt>
    <dgm:pt modelId="{38781515-6152-4148-9850-3C49E193807E}" type="pres">
      <dgm:prSet presAssocID="{991130EB-5D99-4F14-9B07-7A62BB78C19F}" presName="sibTrans" presStyleLbl="sibTrans2D1" presStyleIdx="0" presStyleCnt="0"/>
      <dgm:spPr/>
      <dgm:t>
        <a:bodyPr/>
        <a:lstStyle/>
        <a:p>
          <a:endParaRPr lang="es-ES"/>
        </a:p>
      </dgm:t>
    </dgm:pt>
    <dgm:pt modelId="{0176A97F-1CAB-4666-877F-10628FB79CC8}" type="pres">
      <dgm:prSet presAssocID="{6E46DA01-D5AF-4F15-A36E-EFDE668FA23A}" presName="compNode" presStyleCnt="0"/>
      <dgm:spPr/>
    </dgm:pt>
    <dgm:pt modelId="{D1334FEC-407E-4654-95D5-136D3543E9CF}" type="pres">
      <dgm:prSet presAssocID="{6E46DA01-D5AF-4F15-A36E-EFDE668FA23A}" presName="pictRect" presStyleLbl="node1" presStyleIdx="2" presStyleCnt="5"/>
      <dgm:spPr>
        <a:blipFill>
          <a:blip xmlns:r="http://schemas.openxmlformats.org/officeDocument/2006/relationships" r:embed="rId3">
            <a:extLst>
              <a:ext uri="{28A0092B-C50C-407E-A947-70E740481C1C}">
                <a14:useLocalDpi xmlns:a14="http://schemas.microsoft.com/office/drawing/2010/main" val="0"/>
              </a:ext>
            </a:extLst>
          </a:blip>
          <a:srcRect/>
          <a:stretch>
            <a:fillRect t="-11000" b="-11000"/>
          </a:stretch>
        </a:blipFill>
      </dgm:spPr>
      <dgm:t>
        <a:bodyPr/>
        <a:lstStyle/>
        <a:p>
          <a:endParaRPr lang="es-ES"/>
        </a:p>
      </dgm:t>
    </dgm:pt>
    <dgm:pt modelId="{A8268811-08B7-4234-8965-8BF31682D6F2}" type="pres">
      <dgm:prSet presAssocID="{6E46DA01-D5AF-4F15-A36E-EFDE668FA23A}" presName="textRect" presStyleLbl="revTx" presStyleIdx="2" presStyleCnt="5">
        <dgm:presLayoutVars>
          <dgm:bulletEnabled val="1"/>
        </dgm:presLayoutVars>
      </dgm:prSet>
      <dgm:spPr/>
      <dgm:t>
        <a:bodyPr/>
        <a:lstStyle/>
        <a:p>
          <a:endParaRPr lang="es-ES"/>
        </a:p>
      </dgm:t>
    </dgm:pt>
    <dgm:pt modelId="{EF8287A5-9A63-4B25-A300-CD5A07C37B59}" type="pres">
      <dgm:prSet presAssocID="{27FCD201-A345-4E38-ACC8-ECD6BC150E52}" presName="sibTrans" presStyleLbl="sibTrans2D1" presStyleIdx="0" presStyleCnt="0"/>
      <dgm:spPr/>
      <dgm:t>
        <a:bodyPr/>
        <a:lstStyle/>
        <a:p>
          <a:endParaRPr lang="es-ES"/>
        </a:p>
      </dgm:t>
    </dgm:pt>
    <dgm:pt modelId="{20409000-9A5E-4983-A6B4-6094FE7CC82A}" type="pres">
      <dgm:prSet presAssocID="{1C4E0960-F370-4DFA-ADE7-D0E7898EE09F}" presName="compNode" presStyleCnt="0"/>
      <dgm:spPr/>
    </dgm:pt>
    <dgm:pt modelId="{36271302-DEBB-4101-8BC2-C1857DFAB732}" type="pres">
      <dgm:prSet presAssocID="{1C4E0960-F370-4DFA-ADE7-D0E7898EE09F}" presName="pictRect" presStyleLbl="node1" presStyleIdx="3" presStyleCnt="5"/>
      <dgm:spPr>
        <a:blipFill>
          <a:blip xmlns:r="http://schemas.openxmlformats.org/officeDocument/2006/relationships" r:embed="rId4">
            <a:extLst>
              <a:ext uri="{28A0092B-C50C-407E-A947-70E740481C1C}">
                <a14:useLocalDpi xmlns:a14="http://schemas.microsoft.com/office/drawing/2010/main" val="0"/>
              </a:ext>
            </a:extLst>
          </a:blip>
          <a:srcRect/>
          <a:stretch>
            <a:fillRect l="-46000" r="-46000"/>
          </a:stretch>
        </a:blipFill>
      </dgm:spPr>
    </dgm:pt>
    <dgm:pt modelId="{FA0E015B-9A39-4F6F-803F-C248B4725B16}" type="pres">
      <dgm:prSet presAssocID="{1C4E0960-F370-4DFA-ADE7-D0E7898EE09F}" presName="textRect" presStyleLbl="revTx" presStyleIdx="3" presStyleCnt="5">
        <dgm:presLayoutVars>
          <dgm:bulletEnabled val="1"/>
        </dgm:presLayoutVars>
      </dgm:prSet>
      <dgm:spPr/>
      <dgm:t>
        <a:bodyPr/>
        <a:lstStyle/>
        <a:p>
          <a:endParaRPr lang="es-ES"/>
        </a:p>
      </dgm:t>
    </dgm:pt>
    <dgm:pt modelId="{45C4528D-CE03-4540-A4CD-D9526AFEEE6B}" type="pres">
      <dgm:prSet presAssocID="{2EC6C3F7-3143-4E6B-A72C-47A394E13A7A}" presName="sibTrans" presStyleLbl="sibTrans2D1" presStyleIdx="0" presStyleCnt="0"/>
      <dgm:spPr/>
      <dgm:t>
        <a:bodyPr/>
        <a:lstStyle/>
        <a:p>
          <a:endParaRPr lang="es-ES"/>
        </a:p>
      </dgm:t>
    </dgm:pt>
    <dgm:pt modelId="{98BCD57F-DB25-48ED-B262-058C4C39B6AC}" type="pres">
      <dgm:prSet presAssocID="{C09992C2-0178-4046-9755-EF7AEAF369CB}" presName="compNode" presStyleCnt="0"/>
      <dgm:spPr/>
    </dgm:pt>
    <dgm:pt modelId="{39C29529-AF24-483B-AF68-94F3BF90174D}" type="pres">
      <dgm:prSet presAssocID="{C09992C2-0178-4046-9755-EF7AEAF369CB}" presName="pictRect" presStyleLbl="node1" presStyleIdx="4" presStyleCnt="5"/>
      <dgm:spPr>
        <a:blipFill>
          <a:blip xmlns:r="http://schemas.openxmlformats.org/officeDocument/2006/relationships" r:embed="rId5">
            <a:extLst>
              <a:ext uri="{28A0092B-C50C-407E-A947-70E740481C1C}">
                <a14:useLocalDpi xmlns:a14="http://schemas.microsoft.com/office/drawing/2010/main" val="0"/>
              </a:ext>
            </a:extLst>
          </a:blip>
          <a:srcRect/>
          <a:stretch>
            <a:fillRect l="-28000" r="-28000"/>
          </a:stretch>
        </a:blipFill>
      </dgm:spPr>
      <dgm:t>
        <a:bodyPr/>
        <a:lstStyle/>
        <a:p>
          <a:endParaRPr lang="es-ES"/>
        </a:p>
      </dgm:t>
    </dgm:pt>
    <dgm:pt modelId="{C7BF79EC-263C-405B-94E4-05BF07980A85}" type="pres">
      <dgm:prSet presAssocID="{C09992C2-0178-4046-9755-EF7AEAF369CB}" presName="textRect" presStyleLbl="revTx" presStyleIdx="4" presStyleCnt="5">
        <dgm:presLayoutVars>
          <dgm:bulletEnabled val="1"/>
        </dgm:presLayoutVars>
      </dgm:prSet>
      <dgm:spPr/>
      <dgm:t>
        <a:bodyPr/>
        <a:lstStyle/>
        <a:p>
          <a:endParaRPr lang="es-ES"/>
        </a:p>
      </dgm:t>
    </dgm:pt>
  </dgm:ptLst>
  <dgm:cxnLst>
    <dgm:cxn modelId="{CBE36FA6-CEB9-4B77-BAD5-8542BA7C989E}" srcId="{67B94648-AF66-42B0-BC36-B624FFD9EE40}" destId="{C09992C2-0178-4046-9755-EF7AEAF369CB}" srcOrd="4" destOrd="0" parTransId="{27F9734A-D0DD-4C08-AB8F-92FC56387B44}" sibTransId="{9D1CC8A1-F0A8-4A6D-B3CC-D6DF556839A0}"/>
    <dgm:cxn modelId="{1CEC35D1-9878-41A1-AB65-31E223033505}" type="presOf" srcId="{991130EB-5D99-4F14-9B07-7A62BB78C19F}" destId="{38781515-6152-4148-9850-3C49E193807E}" srcOrd="0" destOrd="0" presId="urn:microsoft.com/office/officeart/2005/8/layout/pList1"/>
    <dgm:cxn modelId="{D172191D-F1E1-451F-9E0C-8E2518381EDD}" srcId="{67B94648-AF66-42B0-BC36-B624FFD9EE40}" destId="{6E46DA01-D5AF-4F15-A36E-EFDE668FA23A}" srcOrd="2" destOrd="0" parTransId="{0D477721-4C6F-40E7-BEA7-DF35A655FF70}" sibTransId="{27FCD201-A345-4E38-ACC8-ECD6BC150E52}"/>
    <dgm:cxn modelId="{530ADBAD-0F8B-42A8-8C93-19341BAB3BF2}" type="presOf" srcId="{02785895-C109-4B18-B749-AA911C4D913A}" destId="{0A049DEA-94B8-48DA-9CF9-D341B3D7DBE6}" srcOrd="0" destOrd="0" presId="urn:microsoft.com/office/officeart/2005/8/layout/pList1"/>
    <dgm:cxn modelId="{16DF4D64-DE26-4C9B-9A27-04757CE2E57B}" type="presOf" srcId="{27FCD201-A345-4E38-ACC8-ECD6BC150E52}" destId="{EF8287A5-9A63-4B25-A300-CD5A07C37B59}" srcOrd="0" destOrd="0" presId="urn:microsoft.com/office/officeart/2005/8/layout/pList1"/>
    <dgm:cxn modelId="{825E2646-6912-488A-8B21-A781F1808C8F}" type="presOf" srcId="{46ADE526-0562-4DAD-A2AD-F98AFEB7F41B}" destId="{5AC5B678-281D-44C3-B6C0-E88BB39E6E3B}" srcOrd="0" destOrd="0" presId="urn:microsoft.com/office/officeart/2005/8/layout/pList1"/>
    <dgm:cxn modelId="{AB6A06CE-39DA-4D77-83CB-1454A3DF171C}" srcId="{67B94648-AF66-42B0-BC36-B624FFD9EE40}" destId="{46ADE526-0562-4DAD-A2AD-F98AFEB7F41B}" srcOrd="0" destOrd="0" parTransId="{C10E3E1A-A509-463B-9E2C-854D78625FA3}" sibTransId="{02785895-C109-4B18-B749-AA911C4D913A}"/>
    <dgm:cxn modelId="{2C0DEB99-D801-4EF8-AE6B-31755AF5529E}" type="presOf" srcId="{6C4AD088-1485-4556-84C5-98BD40159BC5}" destId="{5B314D96-DF6A-466F-B9D3-F1E42F2DBA80}" srcOrd="0" destOrd="0" presId="urn:microsoft.com/office/officeart/2005/8/layout/pList1"/>
    <dgm:cxn modelId="{DA60433F-45D2-4F6D-9108-731AAB46A6B8}" srcId="{67B94648-AF66-42B0-BC36-B624FFD9EE40}" destId="{1C4E0960-F370-4DFA-ADE7-D0E7898EE09F}" srcOrd="3" destOrd="0" parTransId="{C22BB0E2-4900-40D6-A10C-796DECC40711}" sibTransId="{2EC6C3F7-3143-4E6B-A72C-47A394E13A7A}"/>
    <dgm:cxn modelId="{2F7C050B-BE28-4330-AA08-97CCFB16CC36}" type="presOf" srcId="{6E46DA01-D5AF-4F15-A36E-EFDE668FA23A}" destId="{A8268811-08B7-4234-8965-8BF31682D6F2}" srcOrd="0" destOrd="0" presId="urn:microsoft.com/office/officeart/2005/8/layout/pList1"/>
    <dgm:cxn modelId="{A9F027A4-67EA-4878-9443-6BCCBB0C0922}" srcId="{67B94648-AF66-42B0-BC36-B624FFD9EE40}" destId="{6C4AD088-1485-4556-84C5-98BD40159BC5}" srcOrd="1" destOrd="0" parTransId="{FA3FDD6F-C12A-449A-91C9-45CCEDCE4705}" sibTransId="{991130EB-5D99-4F14-9B07-7A62BB78C19F}"/>
    <dgm:cxn modelId="{A03130BA-3517-4B4F-B10D-18A756D20EE4}" type="presOf" srcId="{2EC6C3F7-3143-4E6B-A72C-47A394E13A7A}" destId="{45C4528D-CE03-4540-A4CD-D9526AFEEE6B}" srcOrd="0" destOrd="0" presId="urn:microsoft.com/office/officeart/2005/8/layout/pList1"/>
    <dgm:cxn modelId="{DF9FD6EF-0D27-46B2-893A-5E91D66996D2}" type="presOf" srcId="{1C4E0960-F370-4DFA-ADE7-D0E7898EE09F}" destId="{FA0E015B-9A39-4F6F-803F-C248B4725B16}" srcOrd="0" destOrd="0" presId="urn:microsoft.com/office/officeart/2005/8/layout/pList1"/>
    <dgm:cxn modelId="{27E9543E-61B1-4EAE-9C99-EFDC9BFBD7DF}" type="presOf" srcId="{67B94648-AF66-42B0-BC36-B624FFD9EE40}" destId="{0C1CCE25-5E21-4DD1-AF09-22A0ACA70947}" srcOrd="0" destOrd="0" presId="urn:microsoft.com/office/officeart/2005/8/layout/pList1"/>
    <dgm:cxn modelId="{9CCA5384-3335-4D98-9847-4D9DADF547D6}" type="presOf" srcId="{C09992C2-0178-4046-9755-EF7AEAF369CB}" destId="{C7BF79EC-263C-405B-94E4-05BF07980A85}" srcOrd="0" destOrd="0" presId="urn:microsoft.com/office/officeart/2005/8/layout/pList1"/>
    <dgm:cxn modelId="{4895E4E8-1A5A-42F4-9A20-205CD150BA8F}" type="presParOf" srcId="{0C1CCE25-5E21-4DD1-AF09-22A0ACA70947}" destId="{8F06EAB2-B4CE-4DC4-A8F4-6BE31E441DAC}" srcOrd="0" destOrd="0" presId="urn:microsoft.com/office/officeart/2005/8/layout/pList1"/>
    <dgm:cxn modelId="{A51F40EB-2CFB-4D3C-AE59-20CF1084EB4E}" type="presParOf" srcId="{8F06EAB2-B4CE-4DC4-A8F4-6BE31E441DAC}" destId="{0345CD7C-C81C-4FE7-BAE8-5E179801C1DF}" srcOrd="0" destOrd="0" presId="urn:microsoft.com/office/officeart/2005/8/layout/pList1"/>
    <dgm:cxn modelId="{724F7788-3D9C-4EA7-93C6-2455BDCF5D13}" type="presParOf" srcId="{8F06EAB2-B4CE-4DC4-A8F4-6BE31E441DAC}" destId="{5AC5B678-281D-44C3-B6C0-E88BB39E6E3B}" srcOrd="1" destOrd="0" presId="urn:microsoft.com/office/officeart/2005/8/layout/pList1"/>
    <dgm:cxn modelId="{3944710B-44C1-43E7-966C-D003C5E5104D}" type="presParOf" srcId="{0C1CCE25-5E21-4DD1-AF09-22A0ACA70947}" destId="{0A049DEA-94B8-48DA-9CF9-D341B3D7DBE6}" srcOrd="1" destOrd="0" presId="urn:microsoft.com/office/officeart/2005/8/layout/pList1"/>
    <dgm:cxn modelId="{E185332E-11E2-4E5F-BCA6-F9350B51EDA0}" type="presParOf" srcId="{0C1CCE25-5E21-4DD1-AF09-22A0ACA70947}" destId="{CC0BD4F2-3695-4A87-967F-1F1C4C382C15}" srcOrd="2" destOrd="0" presId="urn:microsoft.com/office/officeart/2005/8/layout/pList1"/>
    <dgm:cxn modelId="{2FEEF003-DA02-4B3E-9C2B-1FC618B03FDB}" type="presParOf" srcId="{CC0BD4F2-3695-4A87-967F-1F1C4C382C15}" destId="{D203D4E1-2225-42AA-A4FA-5A772D0DD5C5}" srcOrd="0" destOrd="0" presId="urn:microsoft.com/office/officeart/2005/8/layout/pList1"/>
    <dgm:cxn modelId="{5BE57ACE-35A6-4E58-823C-04278327FC97}" type="presParOf" srcId="{CC0BD4F2-3695-4A87-967F-1F1C4C382C15}" destId="{5B314D96-DF6A-466F-B9D3-F1E42F2DBA80}" srcOrd="1" destOrd="0" presId="urn:microsoft.com/office/officeart/2005/8/layout/pList1"/>
    <dgm:cxn modelId="{972C204C-2185-4F1B-B2CF-D1280DF8BB67}" type="presParOf" srcId="{0C1CCE25-5E21-4DD1-AF09-22A0ACA70947}" destId="{38781515-6152-4148-9850-3C49E193807E}" srcOrd="3" destOrd="0" presId="urn:microsoft.com/office/officeart/2005/8/layout/pList1"/>
    <dgm:cxn modelId="{68D510FB-10ED-4C64-BAFF-29291BA9FA6D}" type="presParOf" srcId="{0C1CCE25-5E21-4DD1-AF09-22A0ACA70947}" destId="{0176A97F-1CAB-4666-877F-10628FB79CC8}" srcOrd="4" destOrd="0" presId="urn:microsoft.com/office/officeart/2005/8/layout/pList1"/>
    <dgm:cxn modelId="{48BC1C9D-48C3-4ED5-8337-80B36DA4F87B}" type="presParOf" srcId="{0176A97F-1CAB-4666-877F-10628FB79CC8}" destId="{D1334FEC-407E-4654-95D5-136D3543E9CF}" srcOrd="0" destOrd="0" presId="urn:microsoft.com/office/officeart/2005/8/layout/pList1"/>
    <dgm:cxn modelId="{7595B1C0-1488-4C57-B37C-731F93B59BFA}" type="presParOf" srcId="{0176A97F-1CAB-4666-877F-10628FB79CC8}" destId="{A8268811-08B7-4234-8965-8BF31682D6F2}" srcOrd="1" destOrd="0" presId="urn:microsoft.com/office/officeart/2005/8/layout/pList1"/>
    <dgm:cxn modelId="{237ED0A1-E78D-4C03-9332-EAD0173FF82A}" type="presParOf" srcId="{0C1CCE25-5E21-4DD1-AF09-22A0ACA70947}" destId="{EF8287A5-9A63-4B25-A300-CD5A07C37B59}" srcOrd="5" destOrd="0" presId="urn:microsoft.com/office/officeart/2005/8/layout/pList1"/>
    <dgm:cxn modelId="{32F60B68-9A4C-49D9-87CB-64A633CB93AB}" type="presParOf" srcId="{0C1CCE25-5E21-4DD1-AF09-22A0ACA70947}" destId="{20409000-9A5E-4983-A6B4-6094FE7CC82A}" srcOrd="6" destOrd="0" presId="urn:microsoft.com/office/officeart/2005/8/layout/pList1"/>
    <dgm:cxn modelId="{8813A744-399C-4AD5-9E29-21AEE4EB5387}" type="presParOf" srcId="{20409000-9A5E-4983-A6B4-6094FE7CC82A}" destId="{36271302-DEBB-4101-8BC2-C1857DFAB732}" srcOrd="0" destOrd="0" presId="urn:microsoft.com/office/officeart/2005/8/layout/pList1"/>
    <dgm:cxn modelId="{B23EBFAE-8FAE-4072-8FA7-D42A922440C5}" type="presParOf" srcId="{20409000-9A5E-4983-A6B4-6094FE7CC82A}" destId="{FA0E015B-9A39-4F6F-803F-C248B4725B16}" srcOrd="1" destOrd="0" presId="urn:microsoft.com/office/officeart/2005/8/layout/pList1"/>
    <dgm:cxn modelId="{E2BB3C20-0EF1-465D-92CA-A879D49EBB62}" type="presParOf" srcId="{0C1CCE25-5E21-4DD1-AF09-22A0ACA70947}" destId="{45C4528D-CE03-4540-A4CD-D9526AFEEE6B}" srcOrd="7" destOrd="0" presId="urn:microsoft.com/office/officeart/2005/8/layout/pList1"/>
    <dgm:cxn modelId="{4CC66FFB-0FF5-42DE-8965-AC67DFCBF74F}" type="presParOf" srcId="{0C1CCE25-5E21-4DD1-AF09-22A0ACA70947}" destId="{98BCD57F-DB25-48ED-B262-058C4C39B6AC}" srcOrd="8" destOrd="0" presId="urn:microsoft.com/office/officeart/2005/8/layout/pList1"/>
    <dgm:cxn modelId="{2B183BE1-675B-4F85-B96A-4570A4C6D50C}" type="presParOf" srcId="{98BCD57F-DB25-48ED-B262-058C4C39B6AC}" destId="{39C29529-AF24-483B-AF68-94F3BF90174D}" srcOrd="0" destOrd="0" presId="urn:microsoft.com/office/officeart/2005/8/layout/pList1"/>
    <dgm:cxn modelId="{B3EE10EA-B22F-4593-9C87-AB016CC34846}" type="presParOf" srcId="{98BCD57F-DB25-48ED-B262-058C4C39B6AC}" destId="{C7BF79EC-263C-405B-94E4-05BF07980A85}"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B5C134E-A134-4872-9B57-BA7602611E7C}" type="doc">
      <dgm:prSet loTypeId="urn:microsoft.com/office/officeart/2005/8/layout/pList1" loCatId="picture" qsTypeId="urn:microsoft.com/office/officeart/2005/8/quickstyle/simple1" qsCatId="simple" csTypeId="urn:microsoft.com/office/officeart/2005/8/colors/accent1_2" csCatId="accent1" phldr="1"/>
      <dgm:spPr/>
      <dgm:t>
        <a:bodyPr/>
        <a:lstStyle/>
        <a:p>
          <a:endParaRPr lang="es-ES"/>
        </a:p>
      </dgm:t>
    </dgm:pt>
    <dgm:pt modelId="{FA6B07AD-A12E-4DBB-BCD4-F85B8BDCBC97}">
      <dgm:prSet phldrT="[Texto]"/>
      <dgm:spPr/>
      <dgm:t>
        <a:bodyPr/>
        <a:lstStyle/>
        <a:p>
          <a:r>
            <a:rPr lang="es-ES" dirty="0" err="1" smtClean="0"/>
            <a:t>PuTTY</a:t>
          </a:r>
          <a:endParaRPr lang="es-ES" dirty="0"/>
        </a:p>
      </dgm:t>
    </dgm:pt>
    <dgm:pt modelId="{7631EDAB-D550-4FF4-BB78-84CE3B0D85AB}" type="parTrans" cxnId="{7C5A30CE-00D8-429A-8F03-B4BB2718D666}">
      <dgm:prSet/>
      <dgm:spPr/>
      <dgm:t>
        <a:bodyPr/>
        <a:lstStyle/>
        <a:p>
          <a:endParaRPr lang="es-ES"/>
        </a:p>
      </dgm:t>
    </dgm:pt>
    <dgm:pt modelId="{459CE247-E5B7-4EED-8EEB-DDBA9994E345}" type="sibTrans" cxnId="{7C5A30CE-00D8-429A-8F03-B4BB2718D666}">
      <dgm:prSet/>
      <dgm:spPr/>
      <dgm:t>
        <a:bodyPr/>
        <a:lstStyle/>
        <a:p>
          <a:endParaRPr lang="es-ES"/>
        </a:p>
      </dgm:t>
    </dgm:pt>
    <dgm:pt modelId="{744AA5FA-9340-40E8-846F-162A254FD113}">
      <dgm:prSet phldrT="[Texto]"/>
      <dgm:spPr/>
      <dgm:t>
        <a:bodyPr/>
        <a:lstStyle/>
        <a:p>
          <a:r>
            <a:rPr lang="es-ES" dirty="0" smtClean="0"/>
            <a:t>DIA</a:t>
          </a:r>
          <a:endParaRPr lang="es-ES" dirty="0"/>
        </a:p>
      </dgm:t>
    </dgm:pt>
    <dgm:pt modelId="{50D2BB89-3CA6-41BD-9314-E3ABDF312B8A}" type="parTrans" cxnId="{1F11074B-514D-4C8C-B403-27B1E3E532FB}">
      <dgm:prSet/>
      <dgm:spPr/>
      <dgm:t>
        <a:bodyPr/>
        <a:lstStyle/>
        <a:p>
          <a:endParaRPr lang="es-ES"/>
        </a:p>
      </dgm:t>
    </dgm:pt>
    <dgm:pt modelId="{A363CBCE-DDED-4D78-8516-98D0AEEEE914}" type="sibTrans" cxnId="{1F11074B-514D-4C8C-B403-27B1E3E532FB}">
      <dgm:prSet/>
      <dgm:spPr/>
      <dgm:t>
        <a:bodyPr/>
        <a:lstStyle/>
        <a:p>
          <a:endParaRPr lang="es-ES"/>
        </a:p>
      </dgm:t>
    </dgm:pt>
    <dgm:pt modelId="{04C6538B-F087-454B-8563-5423C1CAF94C}">
      <dgm:prSet phldrT="[Texto]"/>
      <dgm:spPr/>
      <dgm:t>
        <a:bodyPr/>
        <a:lstStyle/>
        <a:p>
          <a:r>
            <a:rPr lang="es-ES" dirty="0" err="1" smtClean="0"/>
            <a:t>WinMTR</a:t>
          </a:r>
          <a:endParaRPr lang="es-ES" dirty="0"/>
        </a:p>
      </dgm:t>
    </dgm:pt>
    <dgm:pt modelId="{00C96A2E-FB73-4AF4-B9CA-C3FE9205D0A2}" type="parTrans" cxnId="{6EE90EF0-93A8-41B5-899D-220C132C3B37}">
      <dgm:prSet/>
      <dgm:spPr/>
      <dgm:t>
        <a:bodyPr/>
        <a:lstStyle/>
        <a:p>
          <a:endParaRPr lang="es-ES"/>
        </a:p>
      </dgm:t>
    </dgm:pt>
    <dgm:pt modelId="{93235D9F-6F44-440B-8F86-925DD810D9D9}" type="sibTrans" cxnId="{6EE90EF0-93A8-41B5-899D-220C132C3B37}">
      <dgm:prSet/>
      <dgm:spPr/>
      <dgm:t>
        <a:bodyPr/>
        <a:lstStyle/>
        <a:p>
          <a:endParaRPr lang="es-ES"/>
        </a:p>
      </dgm:t>
    </dgm:pt>
    <dgm:pt modelId="{22E0EE7D-1C46-415E-A115-FF0173F22987}">
      <dgm:prSet phldrT="[Texto]"/>
      <dgm:spPr/>
      <dgm:t>
        <a:bodyPr/>
        <a:lstStyle/>
        <a:p>
          <a:r>
            <a:rPr lang="es-ES" dirty="0" smtClean="0"/>
            <a:t>Windows 10</a:t>
          </a:r>
          <a:endParaRPr lang="es-ES" dirty="0"/>
        </a:p>
      </dgm:t>
    </dgm:pt>
    <dgm:pt modelId="{67C27B13-8C87-4996-87D6-2F2FF0D91CF8}" type="parTrans" cxnId="{34A8D198-77C3-4BCD-8E50-05EC4A97BBC4}">
      <dgm:prSet/>
      <dgm:spPr/>
      <dgm:t>
        <a:bodyPr/>
        <a:lstStyle/>
        <a:p>
          <a:endParaRPr lang="es-ES"/>
        </a:p>
      </dgm:t>
    </dgm:pt>
    <dgm:pt modelId="{DE28DD74-B397-4599-8A46-6443E689954F}" type="sibTrans" cxnId="{34A8D198-77C3-4BCD-8E50-05EC4A97BBC4}">
      <dgm:prSet/>
      <dgm:spPr/>
      <dgm:t>
        <a:bodyPr/>
        <a:lstStyle/>
        <a:p>
          <a:endParaRPr lang="es-ES"/>
        </a:p>
      </dgm:t>
    </dgm:pt>
    <dgm:pt modelId="{BE86FE84-8255-49FD-9A02-FF3810F5080C}">
      <dgm:prSet phldrT="[Texto]"/>
      <dgm:spPr/>
      <dgm:t>
        <a:bodyPr/>
        <a:lstStyle/>
        <a:p>
          <a:r>
            <a:rPr lang="es-ES" dirty="0" smtClean="0"/>
            <a:t>Office 2013</a:t>
          </a:r>
          <a:endParaRPr lang="es-ES" dirty="0"/>
        </a:p>
      </dgm:t>
    </dgm:pt>
    <dgm:pt modelId="{EB6BB217-DF18-44F9-8BAF-B16EEAF908AF}" type="parTrans" cxnId="{49499F74-2986-4C2C-98EE-4A725F617769}">
      <dgm:prSet/>
      <dgm:spPr/>
      <dgm:t>
        <a:bodyPr/>
        <a:lstStyle/>
        <a:p>
          <a:endParaRPr lang="es-ES"/>
        </a:p>
      </dgm:t>
    </dgm:pt>
    <dgm:pt modelId="{7C3EA1DB-1B7E-490D-B35C-285E71F88B5B}" type="sibTrans" cxnId="{49499F74-2986-4C2C-98EE-4A725F617769}">
      <dgm:prSet/>
      <dgm:spPr/>
      <dgm:t>
        <a:bodyPr/>
        <a:lstStyle/>
        <a:p>
          <a:endParaRPr lang="es-ES"/>
        </a:p>
      </dgm:t>
    </dgm:pt>
    <dgm:pt modelId="{9AB3758E-3CEF-4FF7-87D7-409931F17340}">
      <dgm:prSet phldrT="[Texto]"/>
      <dgm:spPr/>
      <dgm:t>
        <a:bodyPr/>
        <a:lstStyle/>
        <a:p>
          <a:r>
            <a:rPr lang="es-ES" dirty="0" err="1" smtClean="0"/>
            <a:t>Avast</a:t>
          </a:r>
          <a:endParaRPr lang="es-ES" dirty="0"/>
        </a:p>
      </dgm:t>
    </dgm:pt>
    <dgm:pt modelId="{7A0513DA-F9E6-42A6-9DC2-5ACF7350A886}" type="parTrans" cxnId="{5EFCE890-57AD-45B2-B74C-CB3FC72A11E4}">
      <dgm:prSet/>
      <dgm:spPr/>
      <dgm:t>
        <a:bodyPr/>
        <a:lstStyle/>
        <a:p>
          <a:endParaRPr lang="es-ES"/>
        </a:p>
      </dgm:t>
    </dgm:pt>
    <dgm:pt modelId="{4D6F1725-5757-4FA4-9012-36BA0DF6BD10}" type="sibTrans" cxnId="{5EFCE890-57AD-45B2-B74C-CB3FC72A11E4}">
      <dgm:prSet/>
      <dgm:spPr/>
      <dgm:t>
        <a:bodyPr/>
        <a:lstStyle/>
        <a:p>
          <a:endParaRPr lang="es-ES"/>
        </a:p>
      </dgm:t>
    </dgm:pt>
    <dgm:pt modelId="{DADE08D8-9F73-4AA4-AD40-CCDCB299E1D1}">
      <dgm:prSet phldrT="[Texto]"/>
      <dgm:spPr/>
      <dgm:t>
        <a:bodyPr/>
        <a:lstStyle/>
        <a:p>
          <a:r>
            <a:rPr lang="es-ES" dirty="0" smtClean="0"/>
            <a:t>Paquete Adobe</a:t>
          </a:r>
          <a:endParaRPr lang="es-ES" dirty="0"/>
        </a:p>
      </dgm:t>
    </dgm:pt>
    <dgm:pt modelId="{B0942BDF-8B42-4F75-AC60-BDDE1AA92C58}" type="parTrans" cxnId="{D455B054-B43D-4C3E-9010-327B974AED71}">
      <dgm:prSet/>
      <dgm:spPr/>
      <dgm:t>
        <a:bodyPr/>
        <a:lstStyle/>
        <a:p>
          <a:endParaRPr lang="es-ES"/>
        </a:p>
      </dgm:t>
    </dgm:pt>
    <dgm:pt modelId="{43349A30-C9A2-44E1-9193-4DE5C2201CD0}" type="sibTrans" cxnId="{D455B054-B43D-4C3E-9010-327B974AED71}">
      <dgm:prSet/>
      <dgm:spPr/>
      <dgm:t>
        <a:bodyPr/>
        <a:lstStyle/>
        <a:p>
          <a:endParaRPr lang="es-ES"/>
        </a:p>
      </dgm:t>
    </dgm:pt>
    <dgm:pt modelId="{2832BB97-6944-4D0F-92C3-958D60951004}">
      <dgm:prSet phldrT="[Texto]"/>
      <dgm:spPr/>
      <dgm:t>
        <a:bodyPr/>
        <a:lstStyle/>
        <a:p>
          <a:r>
            <a:rPr lang="es-ES" dirty="0" err="1" smtClean="0"/>
            <a:t>MalwareBytes</a:t>
          </a:r>
          <a:endParaRPr lang="es-ES" dirty="0"/>
        </a:p>
      </dgm:t>
    </dgm:pt>
    <dgm:pt modelId="{17222AFB-48BE-4321-ACD0-48499712855A}" type="parTrans" cxnId="{37809A47-65E3-4FD8-9A36-9A1940829863}">
      <dgm:prSet/>
      <dgm:spPr/>
      <dgm:t>
        <a:bodyPr/>
        <a:lstStyle/>
        <a:p>
          <a:endParaRPr lang="es-ES"/>
        </a:p>
      </dgm:t>
    </dgm:pt>
    <dgm:pt modelId="{75FD20C5-F277-41C2-A0F0-31D98B334783}" type="sibTrans" cxnId="{37809A47-65E3-4FD8-9A36-9A1940829863}">
      <dgm:prSet/>
      <dgm:spPr/>
      <dgm:t>
        <a:bodyPr/>
        <a:lstStyle/>
        <a:p>
          <a:endParaRPr lang="es-ES"/>
        </a:p>
      </dgm:t>
    </dgm:pt>
    <dgm:pt modelId="{AA166938-F75E-4632-8820-E24FD10C4784}">
      <dgm:prSet phldrT="[Texto]"/>
      <dgm:spPr/>
      <dgm:t>
        <a:bodyPr/>
        <a:lstStyle/>
        <a:p>
          <a:r>
            <a:rPr lang="es-ES" dirty="0" err="1" smtClean="0"/>
            <a:t>Hiren’s</a:t>
          </a:r>
          <a:r>
            <a:rPr lang="es-ES" dirty="0" smtClean="0"/>
            <a:t> </a:t>
          </a:r>
          <a:r>
            <a:rPr lang="es-ES" dirty="0" err="1" smtClean="0"/>
            <a:t>Boot</a:t>
          </a:r>
          <a:endParaRPr lang="es-ES" dirty="0"/>
        </a:p>
      </dgm:t>
    </dgm:pt>
    <dgm:pt modelId="{70C9C850-10F1-43ED-9FE4-8A293BA69515}" type="parTrans" cxnId="{F33A93AD-8926-4A47-99D7-C3706EF87C1A}">
      <dgm:prSet/>
      <dgm:spPr/>
      <dgm:t>
        <a:bodyPr/>
        <a:lstStyle/>
        <a:p>
          <a:endParaRPr lang="es-ES"/>
        </a:p>
      </dgm:t>
    </dgm:pt>
    <dgm:pt modelId="{87A46132-FB69-401F-8DEC-FBAEE18E2ED4}" type="sibTrans" cxnId="{F33A93AD-8926-4A47-99D7-C3706EF87C1A}">
      <dgm:prSet/>
      <dgm:spPr/>
      <dgm:t>
        <a:bodyPr/>
        <a:lstStyle/>
        <a:p>
          <a:endParaRPr lang="es-ES"/>
        </a:p>
      </dgm:t>
    </dgm:pt>
    <dgm:pt modelId="{BE9E1318-254C-4B83-A383-EB75EC6A390A}" type="pres">
      <dgm:prSet presAssocID="{CB5C134E-A134-4872-9B57-BA7602611E7C}" presName="Name0" presStyleCnt="0">
        <dgm:presLayoutVars>
          <dgm:dir/>
          <dgm:resizeHandles val="exact"/>
        </dgm:presLayoutVars>
      </dgm:prSet>
      <dgm:spPr/>
      <dgm:t>
        <a:bodyPr/>
        <a:lstStyle/>
        <a:p>
          <a:endParaRPr lang="es-ES"/>
        </a:p>
      </dgm:t>
    </dgm:pt>
    <dgm:pt modelId="{2F7AA52D-1A16-4CFA-9BC1-F4C0A4B8948C}" type="pres">
      <dgm:prSet presAssocID="{FA6B07AD-A12E-4DBB-BCD4-F85B8BDCBC97}" presName="compNode" presStyleCnt="0"/>
      <dgm:spPr/>
    </dgm:pt>
    <dgm:pt modelId="{FA350EC7-654A-4603-A0C7-1F84AA91F998}" type="pres">
      <dgm:prSet presAssocID="{FA6B07AD-A12E-4DBB-BCD4-F85B8BDCBC97}" presName="pictRect" presStyleLbl="node1" presStyleIdx="0" presStyleCnt="9"/>
      <dgm:spPr>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dgm:spPr>
    </dgm:pt>
    <dgm:pt modelId="{160C1F4D-5A7A-45C6-924C-BEB0A1EFB05C}" type="pres">
      <dgm:prSet presAssocID="{FA6B07AD-A12E-4DBB-BCD4-F85B8BDCBC97}" presName="textRect" presStyleLbl="revTx" presStyleIdx="0" presStyleCnt="9">
        <dgm:presLayoutVars>
          <dgm:bulletEnabled val="1"/>
        </dgm:presLayoutVars>
      </dgm:prSet>
      <dgm:spPr/>
      <dgm:t>
        <a:bodyPr/>
        <a:lstStyle/>
        <a:p>
          <a:endParaRPr lang="es-ES"/>
        </a:p>
      </dgm:t>
    </dgm:pt>
    <dgm:pt modelId="{0B6924B8-A8AE-4D05-A5B5-4362383064C9}" type="pres">
      <dgm:prSet presAssocID="{459CE247-E5B7-4EED-8EEB-DDBA9994E345}" presName="sibTrans" presStyleLbl="sibTrans2D1" presStyleIdx="0" presStyleCnt="0"/>
      <dgm:spPr/>
      <dgm:t>
        <a:bodyPr/>
        <a:lstStyle/>
        <a:p>
          <a:endParaRPr lang="es-ES"/>
        </a:p>
      </dgm:t>
    </dgm:pt>
    <dgm:pt modelId="{1D4CAEC0-70BA-4375-8E4E-CF8E843A3561}" type="pres">
      <dgm:prSet presAssocID="{744AA5FA-9340-40E8-846F-162A254FD113}" presName="compNode" presStyleCnt="0"/>
      <dgm:spPr/>
    </dgm:pt>
    <dgm:pt modelId="{01D5E49F-870A-42F6-BCEC-B28D523A712A}" type="pres">
      <dgm:prSet presAssocID="{744AA5FA-9340-40E8-846F-162A254FD113}" presName="pictRect" presStyleLbl="node1" presStyleIdx="1" presStyleCnt="9"/>
      <dgm:spPr>
        <a:blipFill>
          <a:blip xmlns:r="http://schemas.openxmlformats.org/officeDocument/2006/relationships" r:embed="rId2" cstate="print">
            <a:extLst>
              <a:ext uri="{28A0092B-C50C-407E-A947-70E740481C1C}">
                <a14:useLocalDpi xmlns:a14="http://schemas.microsoft.com/office/drawing/2010/main" val="0"/>
              </a:ext>
            </a:extLst>
          </a:blip>
          <a:srcRect/>
          <a:stretch>
            <a:fillRect t="-23000" b="-23000"/>
          </a:stretch>
        </a:blipFill>
      </dgm:spPr>
    </dgm:pt>
    <dgm:pt modelId="{FB27349C-6F86-4402-9661-7F6EFBE933F6}" type="pres">
      <dgm:prSet presAssocID="{744AA5FA-9340-40E8-846F-162A254FD113}" presName="textRect" presStyleLbl="revTx" presStyleIdx="1" presStyleCnt="9">
        <dgm:presLayoutVars>
          <dgm:bulletEnabled val="1"/>
        </dgm:presLayoutVars>
      </dgm:prSet>
      <dgm:spPr/>
      <dgm:t>
        <a:bodyPr/>
        <a:lstStyle/>
        <a:p>
          <a:endParaRPr lang="es-ES"/>
        </a:p>
      </dgm:t>
    </dgm:pt>
    <dgm:pt modelId="{12A6FF1D-B2B7-4005-A2C7-739B78BEF19B}" type="pres">
      <dgm:prSet presAssocID="{A363CBCE-DDED-4D78-8516-98D0AEEEE914}" presName="sibTrans" presStyleLbl="sibTrans2D1" presStyleIdx="0" presStyleCnt="0"/>
      <dgm:spPr/>
      <dgm:t>
        <a:bodyPr/>
        <a:lstStyle/>
        <a:p>
          <a:endParaRPr lang="es-ES"/>
        </a:p>
      </dgm:t>
    </dgm:pt>
    <dgm:pt modelId="{E0F63A42-61A3-492B-B937-D41CCE355410}" type="pres">
      <dgm:prSet presAssocID="{04C6538B-F087-454B-8563-5423C1CAF94C}" presName="compNode" presStyleCnt="0"/>
      <dgm:spPr/>
    </dgm:pt>
    <dgm:pt modelId="{F972136B-B416-435A-957F-D1369E37AF4F}" type="pres">
      <dgm:prSet presAssocID="{04C6538B-F087-454B-8563-5423C1CAF94C}" presName="pictRect" presStyleLbl="node1" presStyleIdx="2" presStyleCnt="9"/>
      <dgm:spPr>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dgm:spPr>
    </dgm:pt>
    <dgm:pt modelId="{631E99E5-0993-4C96-85E4-31EFB35CD16D}" type="pres">
      <dgm:prSet presAssocID="{04C6538B-F087-454B-8563-5423C1CAF94C}" presName="textRect" presStyleLbl="revTx" presStyleIdx="2" presStyleCnt="9">
        <dgm:presLayoutVars>
          <dgm:bulletEnabled val="1"/>
        </dgm:presLayoutVars>
      </dgm:prSet>
      <dgm:spPr/>
      <dgm:t>
        <a:bodyPr/>
        <a:lstStyle/>
        <a:p>
          <a:endParaRPr lang="es-ES"/>
        </a:p>
      </dgm:t>
    </dgm:pt>
    <dgm:pt modelId="{4F804859-C8BC-4C08-942E-199AAF1716C9}" type="pres">
      <dgm:prSet presAssocID="{93235D9F-6F44-440B-8F86-925DD810D9D9}" presName="sibTrans" presStyleLbl="sibTrans2D1" presStyleIdx="0" presStyleCnt="0"/>
      <dgm:spPr/>
      <dgm:t>
        <a:bodyPr/>
        <a:lstStyle/>
        <a:p>
          <a:endParaRPr lang="es-ES"/>
        </a:p>
      </dgm:t>
    </dgm:pt>
    <dgm:pt modelId="{89BFB9B3-A586-43EF-8CB4-BD179BD08319}" type="pres">
      <dgm:prSet presAssocID="{22E0EE7D-1C46-415E-A115-FF0173F22987}" presName="compNode" presStyleCnt="0"/>
      <dgm:spPr/>
    </dgm:pt>
    <dgm:pt modelId="{C678B0ED-5ED4-42E6-B333-F73C71F605AA}" type="pres">
      <dgm:prSet presAssocID="{22E0EE7D-1C46-415E-A115-FF0173F22987}" presName="pictRect" presStyleLbl="node1" presStyleIdx="3" presStyleCnt="9"/>
      <dgm:spPr>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dgm:spPr>
      <dgm:t>
        <a:bodyPr/>
        <a:lstStyle/>
        <a:p>
          <a:endParaRPr lang="es-ES"/>
        </a:p>
      </dgm:t>
    </dgm:pt>
    <dgm:pt modelId="{A80F0A14-1FE7-48E7-82A5-07BAC00EFAA7}" type="pres">
      <dgm:prSet presAssocID="{22E0EE7D-1C46-415E-A115-FF0173F22987}" presName="textRect" presStyleLbl="revTx" presStyleIdx="3" presStyleCnt="9">
        <dgm:presLayoutVars>
          <dgm:bulletEnabled val="1"/>
        </dgm:presLayoutVars>
      </dgm:prSet>
      <dgm:spPr/>
      <dgm:t>
        <a:bodyPr/>
        <a:lstStyle/>
        <a:p>
          <a:endParaRPr lang="es-ES"/>
        </a:p>
      </dgm:t>
    </dgm:pt>
    <dgm:pt modelId="{A1A1DC05-6AC4-4952-996C-15340AF519AB}" type="pres">
      <dgm:prSet presAssocID="{DE28DD74-B397-4599-8A46-6443E689954F}" presName="sibTrans" presStyleLbl="sibTrans2D1" presStyleIdx="0" presStyleCnt="0"/>
      <dgm:spPr/>
      <dgm:t>
        <a:bodyPr/>
        <a:lstStyle/>
        <a:p>
          <a:endParaRPr lang="es-ES"/>
        </a:p>
      </dgm:t>
    </dgm:pt>
    <dgm:pt modelId="{7BDB827E-7CF3-415D-9DCA-5BA99F03B499}" type="pres">
      <dgm:prSet presAssocID="{BE86FE84-8255-49FD-9A02-FF3810F5080C}" presName="compNode" presStyleCnt="0"/>
      <dgm:spPr/>
    </dgm:pt>
    <dgm:pt modelId="{5B3CA6C4-3A96-487E-B399-37C5D0D8A486}" type="pres">
      <dgm:prSet presAssocID="{BE86FE84-8255-49FD-9A02-FF3810F5080C}" presName="pictRect" presStyleLbl="node1" presStyleIdx="4" presStyleCnt="9"/>
      <dgm:spPr>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dgm:spPr>
    </dgm:pt>
    <dgm:pt modelId="{A3ED1838-AB61-4F18-B5D8-05CC9AC39229}" type="pres">
      <dgm:prSet presAssocID="{BE86FE84-8255-49FD-9A02-FF3810F5080C}" presName="textRect" presStyleLbl="revTx" presStyleIdx="4" presStyleCnt="9">
        <dgm:presLayoutVars>
          <dgm:bulletEnabled val="1"/>
        </dgm:presLayoutVars>
      </dgm:prSet>
      <dgm:spPr/>
      <dgm:t>
        <a:bodyPr/>
        <a:lstStyle/>
        <a:p>
          <a:endParaRPr lang="es-ES"/>
        </a:p>
      </dgm:t>
    </dgm:pt>
    <dgm:pt modelId="{C5310989-75BB-47CB-8E76-1B1B32518C5A}" type="pres">
      <dgm:prSet presAssocID="{7C3EA1DB-1B7E-490D-B35C-285E71F88B5B}" presName="sibTrans" presStyleLbl="sibTrans2D1" presStyleIdx="0" presStyleCnt="0"/>
      <dgm:spPr/>
      <dgm:t>
        <a:bodyPr/>
        <a:lstStyle/>
        <a:p>
          <a:endParaRPr lang="es-ES"/>
        </a:p>
      </dgm:t>
    </dgm:pt>
    <dgm:pt modelId="{84C68805-2D8C-4A12-876A-A3045A0F2198}" type="pres">
      <dgm:prSet presAssocID="{9AB3758E-3CEF-4FF7-87D7-409931F17340}" presName="compNode" presStyleCnt="0"/>
      <dgm:spPr/>
    </dgm:pt>
    <dgm:pt modelId="{A1A2DC3F-B73D-4A6D-A04D-5FFF7D199882}" type="pres">
      <dgm:prSet presAssocID="{9AB3758E-3CEF-4FF7-87D7-409931F17340}" presName="pictRect" presStyleLbl="node1" presStyleIdx="5" presStyleCnt="9"/>
      <dgm:spPr>
        <a:blipFill>
          <a:blip xmlns:r="http://schemas.openxmlformats.org/officeDocument/2006/relationships" r:embed="rId6">
            <a:extLst>
              <a:ext uri="{28A0092B-C50C-407E-A947-70E740481C1C}">
                <a14:useLocalDpi xmlns:a14="http://schemas.microsoft.com/office/drawing/2010/main" val="0"/>
              </a:ext>
            </a:extLst>
          </a:blip>
          <a:srcRect/>
          <a:stretch>
            <a:fillRect t="-23000" b="-23000"/>
          </a:stretch>
        </a:blipFill>
      </dgm:spPr>
    </dgm:pt>
    <dgm:pt modelId="{DAAF06CE-26CE-4AEA-9A9A-02E1FDD20837}" type="pres">
      <dgm:prSet presAssocID="{9AB3758E-3CEF-4FF7-87D7-409931F17340}" presName="textRect" presStyleLbl="revTx" presStyleIdx="5" presStyleCnt="9">
        <dgm:presLayoutVars>
          <dgm:bulletEnabled val="1"/>
        </dgm:presLayoutVars>
      </dgm:prSet>
      <dgm:spPr/>
      <dgm:t>
        <a:bodyPr/>
        <a:lstStyle/>
        <a:p>
          <a:endParaRPr lang="es-ES"/>
        </a:p>
      </dgm:t>
    </dgm:pt>
    <dgm:pt modelId="{FC6CE3C0-B661-4A6C-812E-6C7B18E9DD00}" type="pres">
      <dgm:prSet presAssocID="{4D6F1725-5757-4FA4-9012-36BA0DF6BD10}" presName="sibTrans" presStyleLbl="sibTrans2D1" presStyleIdx="0" presStyleCnt="0"/>
      <dgm:spPr/>
      <dgm:t>
        <a:bodyPr/>
        <a:lstStyle/>
        <a:p>
          <a:endParaRPr lang="es-ES"/>
        </a:p>
      </dgm:t>
    </dgm:pt>
    <dgm:pt modelId="{6078E7FC-C68E-40CA-A385-F29447C59A79}" type="pres">
      <dgm:prSet presAssocID="{DADE08D8-9F73-4AA4-AD40-CCDCB299E1D1}" presName="compNode" presStyleCnt="0"/>
      <dgm:spPr/>
    </dgm:pt>
    <dgm:pt modelId="{2C65551C-3FC9-4F23-9891-AAE5C369A0F4}" type="pres">
      <dgm:prSet presAssocID="{DADE08D8-9F73-4AA4-AD40-CCDCB299E1D1}" presName="pictRect" presStyleLbl="node1" presStyleIdx="6" presStyleCnt="9"/>
      <dgm:spPr>
        <a:blipFill>
          <a:blip xmlns:r="http://schemas.openxmlformats.org/officeDocument/2006/relationships" r:embed="rId7">
            <a:extLst>
              <a:ext uri="{28A0092B-C50C-407E-A947-70E740481C1C}">
                <a14:useLocalDpi xmlns:a14="http://schemas.microsoft.com/office/drawing/2010/main" val="0"/>
              </a:ext>
            </a:extLst>
          </a:blip>
          <a:srcRect/>
          <a:stretch>
            <a:fillRect t="-23000" b="-23000"/>
          </a:stretch>
        </a:blipFill>
      </dgm:spPr>
    </dgm:pt>
    <dgm:pt modelId="{D2B2974D-8348-4948-8ED6-628CF2225927}" type="pres">
      <dgm:prSet presAssocID="{DADE08D8-9F73-4AA4-AD40-CCDCB299E1D1}" presName="textRect" presStyleLbl="revTx" presStyleIdx="6" presStyleCnt="9">
        <dgm:presLayoutVars>
          <dgm:bulletEnabled val="1"/>
        </dgm:presLayoutVars>
      </dgm:prSet>
      <dgm:spPr/>
      <dgm:t>
        <a:bodyPr/>
        <a:lstStyle/>
        <a:p>
          <a:endParaRPr lang="es-ES"/>
        </a:p>
      </dgm:t>
    </dgm:pt>
    <dgm:pt modelId="{FE93D93F-5AC9-4341-82BB-EB07AE880B39}" type="pres">
      <dgm:prSet presAssocID="{43349A30-C9A2-44E1-9193-4DE5C2201CD0}" presName="sibTrans" presStyleLbl="sibTrans2D1" presStyleIdx="0" presStyleCnt="0"/>
      <dgm:spPr/>
      <dgm:t>
        <a:bodyPr/>
        <a:lstStyle/>
        <a:p>
          <a:endParaRPr lang="es-ES"/>
        </a:p>
      </dgm:t>
    </dgm:pt>
    <dgm:pt modelId="{825DA005-C0F1-4D77-A254-B035854D0705}" type="pres">
      <dgm:prSet presAssocID="{2832BB97-6944-4D0F-92C3-958D60951004}" presName="compNode" presStyleCnt="0"/>
      <dgm:spPr/>
    </dgm:pt>
    <dgm:pt modelId="{A7505722-1AEB-4937-A927-E72660A936D0}" type="pres">
      <dgm:prSet presAssocID="{2832BB97-6944-4D0F-92C3-958D60951004}" presName="pictRect" presStyleLbl="node1" presStyleIdx="7" presStyleCnt="9"/>
      <dgm:spPr>
        <a:blipFill>
          <a:blip xmlns:r="http://schemas.openxmlformats.org/officeDocument/2006/relationships" r:embed="rId8">
            <a:extLst>
              <a:ext uri="{28A0092B-C50C-407E-A947-70E740481C1C}">
                <a14:useLocalDpi xmlns:a14="http://schemas.microsoft.com/office/drawing/2010/main" val="0"/>
              </a:ext>
            </a:extLst>
          </a:blip>
          <a:srcRect/>
          <a:stretch>
            <a:fillRect t="-23000" b="-23000"/>
          </a:stretch>
        </a:blipFill>
      </dgm:spPr>
    </dgm:pt>
    <dgm:pt modelId="{426D187C-84B8-4B47-8689-199802AEE4CA}" type="pres">
      <dgm:prSet presAssocID="{2832BB97-6944-4D0F-92C3-958D60951004}" presName="textRect" presStyleLbl="revTx" presStyleIdx="7" presStyleCnt="9">
        <dgm:presLayoutVars>
          <dgm:bulletEnabled val="1"/>
        </dgm:presLayoutVars>
      </dgm:prSet>
      <dgm:spPr/>
      <dgm:t>
        <a:bodyPr/>
        <a:lstStyle/>
        <a:p>
          <a:endParaRPr lang="es-ES"/>
        </a:p>
      </dgm:t>
    </dgm:pt>
    <dgm:pt modelId="{9A43EE38-20EC-45D0-A0EC-EDCE74438952}" type="pres">
      <dgm:prSet presAssocID="{75FD20C5-F277-41C2-A0F0-31D98B334783}" presName="sibTrans" presStyleLbl="sibTrans2D1" presStyleIdx="0" presStyleCnt="0"/>
      <dgm:spPr/>
      <dgm:t>
        <a:bodyPr/>
        <a:lstStyle/>
        <a:p>
          <a:endParaRPr lang="es-ES"/>
        </a:p>
      </dgm:t>
    </dgm:pt>
    <dgm:pt modelId="{5A186CF8-4A9C-4633-97BF-9A58B152F3E8}" type="pres">
      <dgm:prSet presAssocID="{AA166938-F75E-4632-8820-E24FD10C4784}" presName="compNode" presStyleCnt="0"/>
      <dgm:spPr/>
    </dgm:pt>
    <dgm:pt modelId="{08B121E0-592B-4865-9B36-B278C2ADE007}" type="pres">
      <dgm:prSet presAssocID="{AA166938-F75E-4632-8820-E24FD10C4784}" presName="pictRect" presStyleLbl="node1" presStyleIdx="8" presStyleCnt="9"/>
      <dgm:spPr>
        <a:blipFill>
          <a:blip xmlns:r="http://schemas.openxmlformats.org/officeDocument/2006/relationships" r:embed="rId9" cstate="print">
            <a:extLst>
              <a:ext uri="{28A0092B-C50C-407E-A947-70E740481C1C}">
                <a14:useLocalDpi xmlns:a14="http://schemas.microsoft.com/office/drawing/2010/main" val="0"/>
              </a:ext>
            </a:extLst>
          </a:blip>
          <a:srcRect/>
          <a:stretch>
            <a:fillRect t="-23000" b="-23000"/>
          </a:stretch>
        </a:blipFill>
      </dgm:spPr>
    </dgm:pt>
    <dgm:pt modelId="{534A73D4-B03F-4E8D-99AD-5248A906D8D4}" type="pres">
      <dgm:prSet presAssocID="{AA166938-F75E-4632-8820-E24FD10C4784}" presName="textRect" presStyleLbl="revTx" presStyleIdx="8" presStyleCnt="9">
        <dgm:presLayoutVars>
          <dgm:bulletEnabled val="1"/>
        </dgm:presLayoutVars>
      </dgm:prSet>
      <dgm:spPr/>
      <dgm:t>
        <a:bodyPr/>
        <a:lstStyle/>
        <a:p>
          <a:endParaRPr lang="es-ES"/>
        </a:p>
      </dgm:t>
    </dgm:pt>
  </dgm:ptLst>
  <dgm:cxnLst>
    <dgm:cxn modelId="{42E08988-A098-47CA-95F6-73C54388EA43}" type="presOf" srcId="{4D6F1725-5757-4FA4-9012-36BA0DF6BD10}" destId="{FC6CE3C0-B661-4A6C-812E-6C7B18E9DD00}" srcOrd="0" destOrd="0" presId="urn:microsoft.com/office/officeart/2005/8/layout/pList1"/>
    <dgm:cxn modelId="{369E87DF-24C3-419F-AF38-EE52678BA676}" type="presOf" srcId="{93235D9F-6F44-440B-8F86-925DD810D9D9}" destId="{4F804859-C8BC-4C08-942E-199AAF1716C9}" srcOrd="0" destOrd="0" presId="urn:microsoft.com/office/officeart/2005/8/layout/pList1"/>
    <dgm:cxn modelId="{F2BB882C-117F-4A61-BD58-3A0771066BFA}" type="presOf" srcId="{75FD20C5-F277-41C2-A0F0-31D98B334783}" destId="{9A43EE38-20EC-45D0-A0EC-EDCE74438952}" srcOrd="0" destOrd="0" presId="urn:microsoft.com/office/officeart/2005/8/layout/pList1"/>
    <dgm:cxn modelId="{6EE90EF0-93A8-41B5-899D-220C132C3B37}" srcId="{CB5C134E-A134-4872-9B57-BA7602611E7C}" destId="{04C6538B-F087-454B-8563-5423C1CAF94C}" srcOrd="2" destOrd="0" parTransId="{00C96A2E-FB73-4AF4-B9CA-C3FE9205D0A2}" sibTransId="{93235D9F-6F44-440B-8F86-925DD810D9D9}"/>
    <dgm:cxn modelId="{59D91FD5-74DD-4853-9E56-A9E06835A1E0}" type="presOf" srcId="{744AA5FA-9340-40E8-846F-162A254FD113}" destId="{FB27349C-6F86-4402-9661-7F6EFBE933F6}" srcOrd="0" destOrd="0" presId="urn:microsoft.com/office/officeart/2005/8/layout/pList1"/>
    <dgm:cxn modelId="{A4852832-340F-4B77-99F2-C91504E431B2}" type="presOf" srcId="{43349A30-C9A2-44E1-9193-4DE5C2201CD0}" destId="{FE93D93F-5AC9-4341-82BB-EB07AE880B39}" srcOrd="0" destOrd="0" presId="urn:microsoft.com/office/officeart/2005/8/layout/pList1"/>
    <dgm:cxn modelId="{4B81A42F-A585-4264-986D-5A66B5627611}" type="presOf" srcId="{2832BB97-6944-4D0F-92C3-958D60951004}" destId="{426D187C-84B8-4B47-8689-199802AEE4CA}" srcOrd="0" destOrd="0" presId="urn:microsoft.com/office/officeart/2005/8/layout/pList1"/>
    <dgm:cxn modelId="{35FA9A42-7C7D-4121-862C-7F55DA6C0301}" type="presOf" srcId="{7C3EA1DB-1B7E-490D-B35C-285E71F88B5B}" destId="{C5310989-75BB-47CB-8E76-1B1B32518C5A}" srcOrd="0" destOrd="0" presId="urn:microsoft.com/office/officeart/2005/8/layout/pList1"/>
    <dgm:cxn modelId="{D455B054-B43D-4C3E-9010-327B974AED71}" srcId="{CB5C134E-A134-4872-9B57-BA7602611E7C}" destId="{DADE08D8-9F73-4AA4-AD40-CCDCB299E1D1}" srcOrd="6" destOrd="0" parTransId="{B0942BDF-8B42-4F75-AC60-BDDE1AA92C58}" sibTransId="{43349A30-C9A2-44E1-9193-4DE5C2201CD0}"/>
    <dgm:cxn modelId="{6ACA8A30-46BB-41D1-A1AD-B223955CBC38}" type="presOf" srcId="{DE28DD74-B397-4599-8A46-6443E689954F}" destId="{A1A1DC05-6AC4-4952-996C-15340AF519AB}" srcOrd="0" destOrd="0" presId="urn:microsoft.com/office/officeart/2005/8/layout/pList1"/>
    <dgm:cxn modelId="{0DAFC8A1-200D-452C-994E-7CF3565599A9}" type="presOf" srcId="{A363CBCE-DDED-4D78-8516-98D0AEEEE914}" destId="{12A6FF1D-B2B7-4005-A2C7-739B78BEF19B}" srcOrd="0" destOrd="0" presId="urn:microsoft.com/office/officeart/2005/8/layout/pList1"/>
    <dgm:cxn modelId="{287C384E-C1C2-4082-9C75-060D3D14E1E6}" type="presOf" srcId="{459CE247-E5B7-4EED-8EEB-DDBA9994E345}" destId="{0B6924B8-A8AE-4D05-A5B5-4362383064C9}" srcOrd="0" destOrd="0" presId="urn:microsoft.com/office/officeart/2005/8/layout/pList1"/>
    <dgm:cxn modelId="{59EA1709-467C-48D4-987D-C6E0887F59EC}" type="presOf" srcId="{9AB3758E-3CEF-4FF7-87D7-409931F17340}" destId="{DAAF06CE-26CE-4AEA-9A9A-02E1FDD20837}" srcOrd="0" destOrd="0" presId="urn:microsoft.com/office/officeart/2005/8/layout/pList1"/>
    <dgm:cxn modelId="{F33A93AD-8926-4A47-99D7-C3706EF87C1A}" srcId="{CB5C134E-A134-4872-9B57-BA7602611E7C}" destId="{AA166938-F75E-4632-8820-E24FD10C4784}" srcOrd="8" destOrd="0" parTransId="{70C9C850-10F1-43ED-9FE4-8A293BA69515}" sibTransId="{87A46132-FB69-401F-8DEC-FBAEE18E2ED4}"/>
    <dgm:cxn modelId="{1F11074B-514D-4C8C-B403-27B1E3E532FB}" srcId="{CB5C134E-A134-4872-9B57-BA7602611E7C}" destId="{744AA5FA-9340-40E8-846F-162A254FD113}" srcOrd="1" destOrd="0" parTransId="{50D2BB89-3CA6-41BD-9314-E3ABDF312B8A}" sibTransId="{A363CBCE-DDED-4D78-8516-98D0AEEEE914}"/>
    <dgm:cxn modelId="{34A8D198-77C3-4BCD-8E50-05EC4A97BBC4}" srcId="{CB5C134E-A134-4872-9B57-BA7602611E7C}" destId="{22E0EE7D-1C46-415E-A115-FF0173F22987}" srcOrd="3" destOrd="0" parTransId="{67C27B13-8C87-4996-87D6-2F2FF0D91CF8}" sibTransId="{DE28DD74-B397-4599-8A46-6443E689954F}"/>
    <dgm:cxn modelId="{7C5A30CE-00D8-429A-8F03-B4BB2718D666}" srcId="{CB5C134E-A134-4872-9B57-BA7602611E7C}" destId="{FA6B07AD-A12E-4DBB-BCD4-F85B8BDCBC97}" srcOrd="0" destOrd="0" parTransId="{7631EDAB-D550-4FF4-BB78-84CE3B0D85AB}" sibTransId="{459CE247-E5B7-4EED-8EEB-DDBA9994E345}"/>
    <dgm:cxn modelId="{5EFCE890-57AD-45B2-B74C-CB3FC72A11E4}" srcId="{CB5C134E-A134-4872-9B57-BA7602611E7C}" destId="{9AB3758E-3CEF-4FF7-87D7-409931F17340}" srcOrd="5" destOrd="0" parTransId="{7A0513DA-F9E6-42A6-9DC2-5ACF7350A886}" sibTransId="{4D6F1725-5757-4FA4-9012-36BA0DF6BD10}"/>
    <dgm:cxn modelId="{254A8FF2-5B9D-4E88-BDC9-9257E6F3FC25}" type="presOf" srcId="{BE86FE84-8255-49FD-9A02-FF3810F5080C}" destId="{A3ED1838-AB61-4F18-B5D8-05CC9AC39229}" srcOrd="0" destOrd="0" presId="urn:microsoft.com/office/officeart/2005/8/layout/pList1"/>
    <dgm:cxn modelId="{3C365DE9-F137-49C2-B725-5FB0EE8C52CE}" type="presOf" srcId="{FA6B07AD-A12E-4DBB-BCD4-F85B8BDCBC97}" destId="{160C1F4D-5A7A-45C6-924C-BEB0A1EFB05C}" srcOrd="0" destOrd="0" presId="urn:microsoft.com/office/officeart/2005/8/layout/pList1"/>
    <dgm:cxn modelId="{486A4ED1-24CB-4B21-97EE-5261238BCF7D}" type="presOf" srcId="{DADE08D8-9F73-4AA4-AD40-CCDCB299E1D1}" destId="{D2B2974D-8348-4948-8ED6-628CF2225927}" srcOrd="0" destOrd="0" presId="urn:microsoft.com/office/officeart/2005/8/layout/pList1"/>
    <dgm:cxn modelId="{1EB0ADD8-2871-4119-AE46-4FAF020C4694}" type="presOf" srcId="{AA166938-F75E-4632-8820-E24FD10C4784}" destId="{534A73D4-B03F-4E8D-99AD-5248A906D8D4}" srcOrd="0" destOrd="0" presId="urn:microsoft.com/office/officeart/2005/8/layout/pList1"/>
    <dgm:cxn modelId="{0D1CC392-C192-436F-9B91-814B7754EEE7}" type="presOf" srcId="{CB5C134E-A134-4872-9B57-BA7602611E7C}" destId="{BE9E1318-254C-4B83-A383-EB75EC6A390A}" srcOrd="0" destOrd="0" presId="urn:microsoft.com/office/officeart/2005/8/layout/pList1"/>
    <dgm:cxn modelId="{FCBB8C2E-78CB-4C6A-B17A-79CC94BB083C}" type="presOf" srcId="{22E0EE7D-1C46-415E-A115-FF0173F22987}" destId="{A80F0A14-1FE7-48E7-82A5-07BAC00EFAA7}" srcOrd="0" destOrd="0" presId="urn:microsoft.com/office/officeart/2005/8/layout/pList1"/>
    <dgm:cxn modelId="{37809A47-65E3-4FD8-9A36-9A1940829863}" srcId="{CB5C134E-A134-4872-9B57-BA7602611E7C}" destId="{2832BB97-6944-4D0F-92C3-958D60951004}" srcOrd="7" destOrd="0" parTransId="{17222AFB-48BE-4321-ACD0-48499712855A}" sibTransId="{75FD20C5-F277-41C2-A0F0-31D98B334783}"/>
    <dgm:cxn modelId="{4FBF018A-560C-4A63-86FF-CA7AA7A64BBA}" type="presOf" srcId="{04C6538B-F087-454B-8563-5423C1CAF94C}" destId="{631E99E5-0993-4C96-85E4-31EFB35CD16D}" srcOrd="0" destOrd="0" presId="urn:microsoft.com/office/officeart/2005/8/layout/pList1"/>
    <dgm:cxn modelId="{49499F74-2986-4C2C-98EE-4A725F617769}" srcId="{CB5C134E-A134-4872-9B57-BA7602611E7C}" destId="{BE86FE84-8255-49FD-9A02-FF3810F5080C}" srcOrd="4" destOrd="0" parTransId="{EB6BB217-DF18-44F9-8BAF-B16EEAF908AF}" sibTransId="{7C3EA1DB-1B7E-490D-B35C-285E71F88B5B}"/>
    <dgm:cxn modelId="{DA5300A1-0C9A-4FAE-A8E6-AA9DE53219E1}" type="presParOf" srcId="{BE9E1318-254C-4B83-A383-EB75EC6A390A}" destId="{2F7AA52D-1A16-4CFA-9BC1-F4C0A4B8948C}" srcOrd="0" destOrd="0" presId="urn:microsoft.com/office/officeart/2005/8/layout/pList1"/>
    <dgm:cxn modelId="{9EF6A465-37A3-4B0E-87D2-194AFDDCEB2E}" type="presParOf" srcId="{2F7AA52D-1A16-4CFA-9BC1-F4C0A4B8948C}" destId="{FA350EC7-654A-4603-A0C7-1F84AA91F998}" srcOrd="0" destOrd="0" presId="urn:microsoft.com/office/officeart/2005/8/layout/pList1"/>
    <dgm:cxn modelId="{B0ADC50F-84CD-4B26-B594-E8D7051B9614}" type="presParOf" srcId="{2F7AA52D-1A16-4CFA-9BC1-F4C0A4B8948C}" destId="{160C1F4D-5A7A-45C6-924C-BEB0A1EFB05C}" srcOrd="1" destOrd="0" presId="urn:microsoft.com/office/officeart/2005/8/layout/pList1"/>
    <dgm:cxn modelId="{8E4D50C8-DE9F-4847-AB2D-920EF3DD3265}" type="presParOf" srcId="{BE9E1318-254C-4B83-A383-EB75EC6A390A}" destId="{0B6924B8-A8AE-4D05-A5B5-4362383064C9}" srcOrd="1" destOrd="0" presId="urn:microsoft.com/office/officeart/2005/8/layout/pList1"/>
    <dgm:cxn modelId="{E8C7EDFA-DC75-4A91-9BBA-A06BC5C2F4DA}" type="presParOf" srcId="{BE9E1318-254C-4B83-A383-EB75EC6A390A}" destId="{1D4CAEC0-70BA-4375-8E4E-CF8E843A3561}" srcOrd="2" destOrd="0" presId="urn:microsoft.com/office/officeart/2005/8/layout/pList1"/>
    <dgm:cxn modelId="{6D9B3DF9-0382-4AE5-86A7-E3F99F51D7CD}" type="presParOf" srcId="{1D4CAEC0-70BA-4375-8E4E-CF8E843A3561}" destId="{01D5E49F-870A-42F6-BCEC-B28D523A712A}" srcOrd="0" destOrd="0" presId="urn:microsoft.com/office/officeart/2005/8/layout/pList1"/>
    <dgm:cxn modelId="{7549F720-6F54-4CF2-A780-F4C57CF33A74}" type="presParOf" srcId="{1D4CAEC0-70BA-4375-8E4E-CF8E843A3561}" destId="{FB27349C-6F86-4402-9661-7F6EFBE933F6}" srcOrd="1" destOrd="0" presId="urn:microsoft.com/office/officeart/2005/8/layout/pList1"/>
    <dgm:cxn modelId="{1DD825FA-026B-445F-B545-2D302D851A52}" type="presParOf" srcId="{BE9E1318-254C-4B83-A383-EB75EC6A390A}" destId="{12A6FF1D-B2B7-4005-A2C7-739B78BEF19B}" srcOrd="3" destOrd="0" presId="urn:microsoft.com/office/officeart/2005/8/layout/pList1"/>
    <dgm:cxn modelId="{70909FE8-A23A-4EBB-BA2F-B6B5F239111C}" type="presParOf" srcId="{BE9E1318-254C-4B83-A383-EB75EC6A390A}" destId="{E0F63A42-61A3-492B-B937-D41CCE355410}" srcOrd="4" destOrd="0" presId="urn:microsoft.com/office/officeart/2005/8/layout/pList1"/>
    <dgm:cxn modelId="{FB22A52E-7A7E-411B-B369-D77F611DD016}" type="presParOf" srcId="{E0F63A42-61A3-492B-B937-D41CCE355410}" destId="{F972136B-B416-435A-957F-D1369E37AF4F}" srcOrd="0" destOrd="0" presId="urn:microsoft.com/office/officeart/2005/8/layout/pList1"/>
    <dgm:cxn modelId="{82B0F2F5-EEFE-4B08-81F9-F7FDC7F2A8A9}" type="presParOf" srcId="{E0F63A42-61A3-492B-B937-D41CCE355410}" destId="{631E99E5-0993-4C96-85E4-31EFB35CD16D}" srcOrd="1" destOrd="0" presId="urn:microsoft.com/office/officeart/2005/8/layout/pList1"/>
    <dgm:cxn modelId="{55A176D1-103C-43BE-848A-11EF11900801}" type="presParOf" srcId="{BE9E1318-254C-4B83-A383-EB75EC6A390A}" destId="{4F804859-C8BC-4C08-942E-199AAF1716C9}" srcOrd="5" destOrd="0" presId="urn:microsoft.com/office/officeart/2005/8/layout/pList1"/>
    <dgm:cxn modelId="{3EFB391C-3CA2-4459-B0E9-2256C5ACB13C}" type="presParOf" srcId="{BE9E1318-254C-4B83-A383-EB75EC6A390A}" destId="{89BFB9B3-A586-43EF-8CB4-BD179BD08319}" srcOrd="6" destOrd="0" presId="urn:microsoft.com/office/officeart/2005/8/layout/pList1"/>
    <dgm:cxn modelId="{E7077443-5705-4099-A506-00A5329D531A}" type="presParOf" srcId="{89BFB9B3-A586-43EF-8CB4-BD179BD08319}" destId="{C678B0ED-5ED4-42E6-B333-F73C71F605AA}" srcOrd="0" destOrd="0" presId="urn:microsoft.com/office/officeart/2005/8/layout/pList1"/>
    <dgm:cxn modelId="{BE32E4EA-20A6-4C6F-B9EB-F4C31A8B9D5E}" type="presParOf" srcId="{89BFB9B3-A586-43EF-8CB4-BD179BD08319}" destId="{A80F0A14-1FE7-48E7-82A5-07BAC00EFAA7}" srcOrd="1" destOrd="0" presId="urn:microsoft.com/office/officeart/2005/8/layout/pList1"/>
    <dgm:cxn modelId="{15F0073F-06D5-4949-876D-6DBB83A23F64}" type="presParOf" srcId="{BE9E1318-254C-4B83-A383-EB75EC6A390A}" destId="{A1A1DC05-6AC4-4952-996C-15340AF519AB}" srcOrd="7" destOrd="0" presId="urn:microsoft.com/office/officeart/2005/8/layout/pList1"/>
    <dgm:cxn modelId="{5D7219D2-0EA0-461E-BBCF-37809D53F815}" type="presParOf" srcId="{BE9E1318-254C-4B83-A383-EB75EC6A390A}" destId="{7BDB827E-7CF3-415D-9DCA-5BA99F03B499}" srcOrd="8" destOrd="0" presId="urn:microsoft.com/office/officeart/2005/8/layout/pList1"/>
    <dgm:cxn modelId="{581390FA-43DA-4CD3-BE32-D454480DD822}" type="presParOf" srcId="{7BDB827E-7CF3-415D-9DCA-5BA99F03B499}" destId="{5B3CA6C4-3A96-487E-B399-37C5D0D8A486}" srcOrd="0" destOrd="0" presId="urn:microsoft.com/office/officeart/2005/8/layout/pList1"/>
    <dgm:cxn modelId="{4F5E464C-5E61-43CE-B9D5-3FA6B04C808E}" type="presParOf" srcId="{7BDB827E-7CF3-415D-9DCA-5BA99F03B499}" destId="{A3ED1838-AB61-4F18-B5D8-05CC9AC39229}" srcOrd="1" destOrd="0" presId="urn:microsoft.com/office/officeart/2005/8/layout/pList1"/>
    <dgm:cxn modelId="{9519A542-9E19-4972-A77C-92E9AE95F132}" type="presParOf" srcId="{BE9E1318-254C-4B83-A383-EB75EC6A390A}" destId="{C5310989-75BB-47CB-8E76-1B1B32518C5A}" srcOrd="9" destOrd="0" presId="urn:microsoft.com/office/officeart/2005/8/layout/pList1"/>
    <dgm:cxn modelId="{D9990B8D-CC5F-4A65-A8E8-E3EE4B60EFDE}" type="presParOf" srcId="{BE9E1318-254C-4B83-A383-EB75EC6A390A}" destId="{84C68805-2D8C-4A12-876A-A3045A0F2198}" srcOrd="10" destOrd="0" presId="urn:microsoft.com/office/officeart/2005/8/layout/pList1"/>
    <dgm:cxn modelId="{16095AC6-93E5-405B-9F26-A5648E6B55A4}" type="presParOf" srcId="{84C68805-2D8C-4A12-876A-A3045A0F2198}" destId="{A1A2DC3F-B73D-4A6D-A04D-5FFF7D199882}" srcOrd="0" destOrd="0" presId="urn:microsoft.com/office/officeart/2005/8/layout/pList1"/>
    <dgm:cxn modelId="{0C6EF0E1-AB52-4F89-A934-2D1C292DA542}" type="presParOf" srcId="{84C68805-2D8C-4A12-876A-A3045A0F2198}" destId="{DAAF06CE-26CE-4AEA-9A9A-02E1FDD20837}" srcOrd="1" destOrd="0" presId="urn:microsoft.com/office/officeart/2005/8/layout/pList1"/>
    <dgm:cxn modelId="{F2ACAECC-0F07-41E8-926B-62058AA50C10}" type="presParOf" srcId="{BE9E1318-254C-4B83-A383-EB75EC6A390A}" destId="{FC6CE3C0-B661-4A6C-812E-6C7B18E9DD00}" srcOrd="11" destOrd="0" presId="urn:microsoft.com/office/officeart/2005/8/layout/pList1"/>
    <dgm:cxn modelId="{3058CC10-0CC7-4A04-A0BB-B8C106DC5CE0}" type="presParOf" srcId="{BE9E1318-254C-4B83-A383-EB75EC6A390A}" destId="{6078E7FC-C68E-40CA-A385-F29447C59A79}" srcOrd="12" destOrd="0" presId="urn:microsoft.com/office/officeart/2005/8/layout/pList1"/>
    <dgm:cxn modelId="{4F6BD9C4-0FF0-4249-A359-95A0C923D214}" type="presParOf" srcId="{6078E7FC-C68E-40CA-A385-F29447C59A79}" destId="{2C65551C-3FC9-4F23-9891-AAE5C369A0F4}" srcOrd="0" destOrd="0" presId="urn:microsoft.com/office/officeart/2005/8/layout/pList1"/>
    <dgm:cxn modelId="{80D7BD53-C9C6-44D7-9195-C0FB03032407}" type="presParOf" srcId="{6078E7FC-C68E-40CA-A385-F29447C59A79}" destId="{D2B2974D-8348-4948-8ED6-628CF2225927}" srcOrd="1" destOrd="0" presId="urn:microsoft.com/office/officeart/2005/8/layout/pList1"/>
    <dgm:cxn modelId="{15F6C276-6B4A-4754-A157-8D1F98393B78}" type="presParOf" srcId="{BE9E1318-254C-4B83-A383-EB75EC6A390A}" destId="{FE93D93F-5AC9-4341-82BB-EB07AE880B39}" srcOrd="13" destOrd="0" presId="urn:microsoft.com/office/officeart/2005/8/layout/pList1"/>
    <dgm:cxn modelId="{CF3E12E9-DDD9-4D9F-920A-9AC7F66ADF12}" type="presParOf" srcId="{BE9E1318-254C-4B83-A383-EB75EC6A390A}" destId="{825DA005-C0F1-4D77-A254-B035854D0705}" srcOrd="14" destOrd="0" presId="urn:microsoft.com/office/officeart/2005/8/layout/pList1"/>
    <dgm:cxn modelId="{458E8F62-5B3E-44E0-9AB2-8F9A14774D65}" type="presParOf" srcId="{825DA005-C0F1-4D77-A254-B035854D0705}" destId="{A7505722-1AEB-4937-A927-E72660A936D0}" srcOrd="0" destOrd="0" presId="urn:microsoft.com/office/officeart/2005/8/layout/pList1"/>
    <dgm:cxn modelId="{E2C40102-78C5-4E83-8F1F-8FDC206E0D56}" type="presParOf" srcId="{825DA005-C0F1-4D77-A254-B035854D0705}" destId="{426D187C-84B8-4B47-8689-199802AEE4CA}" srcOrd="1" destOrd="0" presId="urn:microsoft.com/office/officeart/2005/8/layout/pList1"/>
    <dgm:cxn modelId="{D875AB0E-0518-4478-866B-5E524D584186}" type="presParOf" srcId="{BE9E1318-254C-4B83-A383-EB75EC6A390A}" destId="{9A43EE38-20EC-45D0-A0EC-EDCE74438952}" srcOrd="15" destOrd="0" presId="urn:microsoft.com/office/officeart/2005/8/layout/pList1"/>
    <dgm:cxn modelId="{BF4F81DD-F56F-4637-AEE7-D07E481DCB18}" type="presParOf" srcId="{BE9E1318-254C-4B83-A383-EB75EC6A390A}" destId="{5A186CF8-4A9C-4633-97BF-9A58B152F3E8}" srcOrd="16" destOrd="0" presId="urn:microsoft.com/office/officeart/2005/8/layout/pList1"/>
    <dgm:cxn modelId="{64E15848-7D60-40B0-90D3-9F39645E79FD}" type="presParOf" srcId="{5A186CF8-4A9C-4633-97BF-9A58B152F3E8}" destId="{08B121E0-592B-4865-9B36-B278C2ADE007}" srcOrd="0" destOrd="0" presId="urn:microsoft.com/office/officeart/2005/8/layout/pList1"/>
    <dgm:cxn modelId="{0260A988-0F0C-4784-A473-BCCEDC72A409}" type="presParOf" srcId="{5A186CF8-4A9C-4633-97BF-9A58B152F3E8}" destId="{534A73D4-B03F-4E8D-99AD-5248A906D8D4}"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FA6D08-039F-4522-9760-A73B055ECC77}">
      <dsp:nvSpPr>
        <dsp:cNvPr id="0" name=""/>
        <dsp:cNvSpPr/>
      </dsp:nvSpPr>
      <dsp:spPr>
        <a:xfrm>
          <a:off x="4082" y="60400"/>
          <a:ext cx="2061418" cy="515354"/>
        </a:xfrm>
        <a:prstGeom prst="roundRect">
          <a:avLst>
            <a:gd name="adj" fmla="val 10000"/>
          </a:avLst>
        </a:prstGeom>
        <a:gradFill rotWithShape="0">
          <a:gsLst>
            <a:gs pos="0">
              <a:schemeClr val="accent1">
                <a:alpha val="90000"/>
                <a:hueOff val="0"/>
                <a:satOff val="0"/>
                <a:lumOff val="0"/>
                <a:alphaOff val="0"/>
                <a:satMod val="103000"/>
                <a:lumMod val="102000"/>
                <a:tint val="94000"/>
              </a:schemeClr>
            </a:gs>
            <a:gs pos="50000">
              <a:schemeClr val="accent1">
                <a:alpha val="90000"/>
                <a:hueOff val="0"/>
                <a:satOff val="0"/>
                <a:lumOff val="0"/>
                <a:alphaOff val="0"/>
                <a:satMod val="110000"/>
                <a:lumMod val="100000"/>
                <a:shade val="100000"/>
              </a:schemeClr>
            </a:gs>
            <a:gs pos="100000">
              <a:schemeClr val="accent1">
                <a:alpha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s-ES" sz="2900" kern="1200" dirty="0" smtClean="0"/>
            <a:t>Hardware</a:t>
          </a:r>
          <a:endParaRPr lang="es-ES" sz="2900" kern="1200" dirty="0"/>
        </a:p>
      </dsp:txBody>
      <dsp:txXfrm>
        <a:off x="19176" y="75494"/>
        <a:ext cx="2031230" cy="485166"/>
      </dsp:txXfrm>
    </dsp:sp>
    <dsp:sp modelId="{B10BD45C-F3D5-4686-A08D-7FADE54E0359}">
      <dsp:nvSpPr>
        <dsp:cNvPr id="0" name=""/>
        <dsp:cNvSpPr/>
      </dsp:nvSpPr>
      <dsp:spPr>
        <a:xfrm rot="5400000">
          <a:off x="989698" y="620849"/>
          <a:ext cx="90187" cy="90187"/>
        </a:xfrm>
        <a:prstGeom prst="rightArrow">
          <a:avLst>
            <a:gd name="adj1" fmla="val 66700"/>
            <a:gd name="adj2" fmla="val 50000"/>
          </a:avLst>
        </a:prstGeom>
        <a:gradFill rotWithShape="0">
          <a:gsLst>
            <a:gs pos="0">
              <a:schemeClr val="accent1">
                <a:shade val="90000"/>
                <a:hueOff val="0"/>
                <a:satOff val="0"/>
                <a:lumOff val="0"/>
                <a:alphaOff val="0"/>
                <a:satMod val="103000"/>
                <a:lumMod val="102000"/>
                <a:tint val="94000"/>
              </a:schemeClr>
            </a:gs>
            <a:gs pos="50000">
              <a:schemeClr val="accent1">
                <a:shade val="90000"/>
                <a:hueOff val="0"/>
                <a:satOff val="0"/>
                <a:lumOff val="0"/>
                <a:alphaOff val="0"/>
                <a:satMod val="110000"/>
                <a:lumMod val="100000"/>
                <a:shade val="100000"/>
              </a:schemeClr>
            </a:gs>
            <a:gs pos="100000">
              <a:schemeClr val="accent1">
                <a:shade val="90000"/>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E7D75A0-6D58-45FE-BB6F-65FBD9B59829}">
      <dsp:nvSpPr>
        <dsp:cNvPr id="0" name=""/>
        <dsp:cNvSpPr/>
      </dsp:nvSpPr>
      <dsp:spPr>
        <a:xfrm>
          <a:off x="4082" y="756129"/>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Desarme</a:t>
          </a:r>
          <a:endParaRPr lang="es-ES" sz="1900" kern="1200" dirty="0"/>
        </a:p>
      </dsp:txBody>
      <dsp:txXfrm>
        <a:off x="19176" y="771223"/>
        <a:ext cx="2031230" cy="485166"/>
      </dsp:txXfrm>
    </dsp:sp>
    <dsp:sp modelId="{0337D0D5-1706-4507-814A-9CC35F44B15A}">
      <dsp:nvSpPr>
        <dsp:cNvPr id="0" name=""/>
        <dsp:cNvSpPr/>
      </dsp:nvSpPr>
      <dsp:spPr>
        <a:xfrm rot="5400000">
          <a:off x="989698" y="1316577"/>
          <a:ext cx="90187" cy="90187"/>
        </a:xfrm>
        <a:prstGeom prst="rightArrow">
          <a:avLst>
            <a:gd name="adj1" fmla="val 66700"/>
            <a:gd name="adj2" fmla="val 50000"/>
          </a:avLst>
        </a:prstGeom>
        <a:gradFill rotWithShape="0">
          <a:gsLst>
            <a:gs pos="0">
              <a:schemeClr val="accent1">
                <a:shade val="90000"/>
                <a:hueOff val="45233"/>
                <a:satOff val="1563"/>
                <a:lumOff val="3063"/>
                <a:alphaOff val="0"/>
                <a:satMod val="103000"/>
                <a:lumMod val="102000"/>
                <a:tint val="94000"/>
              </a:schemeClr>
            </a:gs>
            <a:gs pos="50000">
              <a:schemeClr val="accent1">
                <a:shade val="90000"/>
                <a:hueOff val="45233"/>
                <a:satOff val="1563"/>
                <a:lumOff val="3063"/>
                <a:alphaOff val="0"/>
                <a:satMod val="110000"/>
                <a:lumMod val="100000"/>
                <a:shade val="100000"/>
              </a:schemeClr>
            </a:gs>
            <a:gs pos="100000">
              <a:schemeClr val="accent1">
                <a:shade val="90000"/>
                <a:hueOff val="45233"/>
                <a:satOff val="1563"/>
                <a:lumOff val="306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1698DA6-25F7-4E3B-8E4D-7DB1655CC666}">
      <dsp:nvSpPr>
        <dsp:cNvPr id="0" name=""/>
        <dsp:cNvSpPr/>
      </dsp:nvSpPr>
      <dsp:spPr>
        <a:xfrm>
          <a:off x="4082" y="1451858"/>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Limpieza</a:t>
          </a:r>
          <a:endParaRPr lang="es-ES" sz="1900" kern="1200" dirty="0"/>
        </a:p>
      </dsp:txBody>
      <dsp:txXfrm>
        <a:off x="19176" y="1466952"/>
        <a:ext cx="2031230" cy="485166"/>
      </dsp:txXfrm>
    </dsp:sp>
    <dsp:sp modelId="{045BFBD6-1410-44E6-B27F-DB4100D0ECD2}">
      <dsp:nvSpPr>
        <dsp:cNvPr id="0" name=""/>
        <dsp:cNvSpPr/>
      </dsp:nvSpPr>
      <dsp:spPr>
        <a:xfrm rot="5400000">
          <a:off x="989698" y="2012306"/>
          <a:ext cx="90187" cy="90187"/>
        </a:xfrm>
        <a:prstGeom prst="rightArrow">
          <a:avLst>
            <a:gd name="adj1" fmla="val 66700"/>
            <a:gd name="adj2" fmla="val 50000"/>
          </a:avLst>
        </a:prstGeom>
        <a:gradFill rotWithShape="0">
          <a:gsLst>
            <a:gs pos="0">
              <a:schemeClr val="accent1">
                <a:shade val="90000"/>
                <a:hueOff val="90467"/>
                <a:satOff val="3126"/>
                <a:lumOff val="6127"/>
                <a:alphaOff val="0"/>
                <a:satMod val="103000"/>
                <a:lumMod val="102000"/>
                <a:tint val="94000"/>
              </a:schemeClr>
            </a:gs>
            <a:gs pos="50000">
              <a:schemeClr val="accent1">
                <a:shade val="90000"/>
                <a:hueOff val="90467"/>
                <a:satOff val="3126"/>
                <a:lumOff val="6127"/>
                <a:alphaOff val="0"/>
                <a:satMod val="110000"/>
                <a:lumMod val="100000"/>
                <a:shade val="100000"/>
              </a:schemeClr>
            </a:gs>
            <a:gs pos="100000">
              <a:schemeClr val="accent1">
                <a:shade val="90000"/>
                <a:hueOff val="90467"/>
                <a:satOff val="3126"/>
                <a:lumOff val="6127"/>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3D0139CB-DB4F-48DE-ADAE-D1A10085B481}">
      <dsp:nvSpPr>
        <dsp:cNvPr id="0" name=""/>
        <dsp:cNvSpPr/>
      </dsp:nvSpPr>
      <dsp:spPr>
        <a:xfrm>
          <a:off x="4082" y="2147587"/>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Recambio de partes</a:t>
          </a:r>
          <a:endParaRPr lang="es-ES" sz="1900" kern="1200" dirty="0"/>
        </a:p>
      </dsp:txBody>
      <dsp:txXfrm>
        <a:off x="19176" y="2162681"/>
        <a:ext cx="2031230" cy="485166"/>
      </dsp:txXfrm>
    </dsp:sp>
    <dsp:sp modelId="{49235714-450F-4ABC-A5FC-6725379927FB}">
      <dsp:nvSpPr>
        <dsp:cNvPr id="0" name=""/>
        <dsp:cNvSpPr/>
      </dsp:nvSpPr>
      <dsp:spPr>
        <a:xfrm rot="5400000">
          <a:off x="989698" y="2708035"/>
          <a:ext cx="90187" cy="90187"/>
        </a:xfrm>
        <a:prstGeom prst="rightArrow">
          <a:avLst>
            <a:gd name="adj1" fmla="val 66700"/>
            <a:gd name="adj2" fmla="val 50000"/>
          </a:avLst>
        </a:prstGeom>
        <a:gradFill rotWithShape="0">
          <a:gsLst>
            <a:gs pos="0">
              <a:schemeClr val="accent1">
                <a:shade val="90000"/>
                <a:hueOff val="135700"/>
                <a:satOff val="4688"/>
                <a:lumOff val="9190"/>
                <a:alphaOff val="0"/>
                <a:satMod val="103000"/>
                <a:lumMod val="102000"/>
                <a:tint val="94000"/>
              </a:schemeClr>
            </a:gs>
            <a:gs pos="50000">
              <a:schemeClr val="accent1">
                <a:shade val="90000"/>
                <a:hueOff val="135700"/>
                <a:satOff val="4688"/>
                <a:lumOff val="9190"/>
                <a:alphaOff val="0"/>
                <a:satMod val="110000"/>
                <a:lumMod val="100000"/>
                <a:shade val="100000"/>
              </a:schemeClr>
            </a:gs>
            <a:gs pos="100000">
              <a:schemeClr val="accent1">
                <a:shade val="90000"/>
                <a:hueOff val="135700"/>
                <a:satOff val="4688"/>
                <a:lumOff val="919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ED6D12CE-FEC5-463B-8BBF-25734D5C8AE4}">
      <dsp:nvSpPr>
        <dsp:cNvPr id="0" name=""/>
        <dsp:cNvSpPr/>
      </dsp:nvSpPr>
      <dsp:spPr>
        <a:xfrm>
          <a:off x="4082" y="2843315"/>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Pedidos de insumos</a:t>
          </a:r>
          <a:endParaRPr lang="es-ES" sz="1900" kern="1200" dirty="0"/>
        </a:p>
      </dsp:txBody>
      <dsp:txXfrm>
        <a:off x="19176" y="2858409"/>
        <a:ext cx="2031230" cy="485166"/>
      </dsp:txXfrm>
    </dsp:sp>
    <dsp:sp modelId="{A544E98B-C23B-4913-80A5-D651BF3CAB6A}">
      <dsp:nvSpPr>
        <dsp:cNvPr id="0" name=""/>
        <dsp:cNvSpPr/>
      </dsp:nvSpPr>
      <dsp:spPr>
        <a:xfrm>
          <a:off x="2354099" y="60400"/>
          <a:ext cx="2061418" cy="515354"/>
        </a:xfrm>
        <a:prstGeom prst="roundRect">
          <a:avLst>
            <a:gd name="adj" fmla="val 10000"/>
          </a:avLst>
        </a:prstGeom>
        <a:gradFill rotWithShape="0">
          <a:gsLst>
            <a:gs pos="0">
              <a:schemeClr val="accent1">
                <a:alpha val="90000"/>
                <a:hueOff val="0"/>
                <a:satOff val="0"/>
                <a:lumOff val="0"/>
                <a:alphaOff val="-40000"/>
                <a:satMod val="103000"/>
                <a:lumMod val="102000"/>
                <a:tint val="94000"/>
              </a:schemeClr>
            </a:gs>
            <a:gs pos="50000">
              <a:schemeClr val="accent1">
                <a:alpha val="90000"/>
                <a:hueOff val="0"/>
                <a:satOff val="0"/>
                <a:lumOff val="0"/>
                <a:alphaOff val="-40000"/>
                <a:satMod val="110000"/>
                <a:lumMod val="100000"/>
                <a:shade val="100000"/>
              </a:schemeClr>
            </a:gs>
            <a:gs pos="100000">
              <a:schemeClr val="accent1">
                <a:alpha val="90000"/>
                <a:hueOff val="0"/>
                <a:satOff val="0"/>
                <a:lumOff val="0"/>
                <a:alphaOff val="-4000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6830" tIns="36830" rIns="36830" bIns="36830" numCol="1" spcCol="1270" anchor="ctr" anchorCtr="0">
          <a:noAutofit/>
        </a:bodyPr>
        <a:lstStyle/>
        <a:p>
          <a:pPr lvl="0" algn="ctr" defTabSz="1289050">
            <a:lnSpc>
              <a:spcPct val="90000"/>
            </a:lnSpc>
            <a:spcBef>
              <a:spcPct val="0"/>
            </a:spcBef>
            <a:spcAft>
              <a:spcPct val="35000"/>
            </a:spcAft>
          </a:pPr>
          <a:r>
            <a:rPr lang="es-ES" sz="2900" kern="1200" dirty="0" smtClean="0"/>
            <a:t>Software</a:t>
          </a:r>
          <a:endParaRPr lang="es-ES" sz="2900" kern="1200" dirty="0"/>
        </a:p>
      </dsp:txBody>
      <dsp:txXfrm>
        <a:off x="2369193" y="75494"/>
        <a:ext cx="2031230" cy="485166"/>
      </dsp:txXfrm>
    </dsp:sp>
    <dsp:sp modelId="{ED6596D8-675C-41E0-80F9-162788A79E9F}">
      <dsp:nvSpPr>
        <dsp:cNvPr id="0" name=""/>
        <dsp:cNvSpPr/>
      </dsp:nvSpPr>
      <dsp:spPr>
        <a:xfrm rot="5400000">
          <a:off x="3339714" y="620849"/>
          <a:ext cx="90187" cy="90187"/>
        </a:xfrm>
        <a:prstGeom prst="rightArrow">
          <a:avLst>
            <a:gd name="adj1" fmla="val 66700"/>
            <a:gd name="adj2" fmla="val 50000"/>
          </a:avLst>
        </a:prstGeom>
        <a:gradFill rotWithShape="0">
          <a:gsLst>
            <a:gs pos="0">
              <a:schemeClr val="accent1">
                <a:shade val="90000"/>
                <a:hueOff val="180934"/>
                <a:satOff val="6251"/>
                <a:lumOff val="12253"/>
                <a:alphaOff val="0"/>
                <a:satMod val="103000"/>
                <a:lumMod val="102000"/>
                <a:tint val="94000"/>
              </a:schemeClr>
            </a:gs>
            <a:gs pos="50000">
              <a:schemeClr val="accent1">
                <a:shade val="90000"/>
                <a:hueOff val="180934"/>
                <a:satOff val="6251"/>
                <a:lumOff val="12253"/>
                <a:alphaOff val="0"/>
                <a:satMod val="110000"/>
                <a:lumMod val="100000"/>
                <a:shade val="100000"/>
              </a:schemeClr>
            </a:gs>
            <a:gs pos="100000">
              <a:schemeClr val="accent1">
                <a:shade val="90000"/>
                <a:hueOff val="180934"/>
                <a:satOff val="6251"/>
                <a:lumOff val="1225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5F7CE5C5-E995-4A47-82DA-396794D166EA}">
      <dsp:nvSpPr>
        <dsp:cNvPr id="0" name=""/>
        <dsp:cNvSpPr/>
      </dsp:nvSpPr>
      <dsp:spPr>
        <a:xfrm>
          <a:off x="2354099" y="756129"/>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Sistema Operativo</a:t>
          </a:r>
          <a:endParaRPr lang="es-ES" sz="1900" kern="1200" dirty="0"/>
        </a:p>
      </dsp:txBody>
      <dsp:txXfrm>
        <a:off x="2369193" y="771223"/>
        <a:ext cx="2031230" cy="485166"/>
      </dsp:txXfrm>
    </dsp:sp>
    <dsp:sp modelId="{121ECF6C-262E-4F32-B380-B8FDDB08B699}">
      <dsp:nvSpPr>
        <dsp:cNvPr id="0" name=""/>
        <dsp:cNvSpPr/>
      </dsp:nvSpPr>
      <dsp:spPr>
        <a:xfrm rot="5400000">
          <a:off x="3339714" y="1316577"/>
          <a:ext cx="90187" cy="90187"/>
        </a:xfrm>
        <a:prstGeom prst="rightArrow">
          <a:avLst>
            <a:gd name="adj1" fmla="val 66700"/>
            <a:gd name="adj2" fmla="val 50000"/>
          </a:avLst>
        </a:prstGeom>
        <a:gradFill rotWithShape="0">
          <a:gsLst>
            <a:gs pos="0">
              <a:schemeClr val="accent1">
                <a:shade val="90000"/>
                <a:hueOff val="226167"/>
                <a:satOff val="7814"/>
                <a:lumOff val="15316"/>
                <a:alphaOff val="0"/>
                <a:satMod val="103000"/>
                <a:lumMod val="102000"/>
                <a:tint val="94000"/>
              </a:schemeClr>
            </a:gs>
            <a:gs pos="50000">
              <a:schemeClr val="accent1">
                <a:shade val="90000"/>
                <a:hueOff val="226167"/>
                <a:satOff val="7814"/>
                <a:lumOff val="15316"/>
                <a:alphaOff val="0"/>
                <a:satMod val="110000"/>
                <a:lumMod val="100000"/>
                <a:shade val="100000"/>
              </a:schemeClr>
            </a:gs>
            <a:gs pos="100000">
              <a:schemeClr val="accent1">
                <a:shade val="90000"/>
                <a:hueOff val="226167"/>
                <a:satOff val="7814"/>
                <a:lumOff val="1531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94F86970-CB64-4D64-8F5C-0D438D008C88}">
      <dsp:nvSpPr>
        <dsp:cNvPr id="0" name=""/>
        <dsp:cNvSpPr/>
      </dsp:nvSpPr>
      <dsp:spPr>
        <a:xfrm>
          <a:off x="2354099" y="1451858"/>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Paquete Office</a:t>
          </a:r>
          <a:endParaRPr lang="es-ES" sz="1900" kern="1200" dirty="0"/>
        </a:p>
      </dsp:txBody>
      <dsp:txXfrm>
        <a:off x="2369193" y="1466952"/>
        <a:ext cx="2031230" cy="485166"/>
      </dsp:txXfrm>
    </dsp:sp>
    <dsp:sp modelId="{10F95A91-6BFA-4D44-A29B-204CC4FAF69A}">
      <dsp:nvSpPr>
        <dsp:cNvPr id="0" name=""/>
        <dsp:cNvSpPr/>
      </dsp:nvSpPr>
      <dsp:spPr>
        <a:xfrm rot="5400000">
          <a:off x="3339714" y="2012306"/>
          <a:ext cx="90187" cy="90187"/>
        </a:xfrm>
        <a:prstGeom prst="rightArrow">
          <a:avLst>
            <a:gd name="adj1" fmla="val 66700"/>
            <a:gd name="adj2" fmla="val 50000"/>
          </a:avLst>
        </a:prstGeom>
        <a:gradFill rotWithShape="0">
          <a:gsLst>
            <a:gs pos="0">
              <a:schemeClr val="accent1">
                <a:shade val="90000"/>
                <a:hueOff val="271401"/>
                <a:satOff val="9377"/>
                <a:lumOff val="18380"/>
                <a:alphaOff val="0"/>
                <a:satMod val="103000"/>
                <a:lumMod val="102000"/>
                <a:tint val="94000"/>
              </a:schemeClr>
            </a:gs>
            <a:gs pos="50000">
              <a:schemeClr val="accent1">
                <a:shade val="90000"/>
                <a:hueOff val="271401"/>
                <a:satOff val="9377"/>
                <a:lumOff val="18380"/>
                <a:alphaOff val="0"/>
                <a:satMod val="110000"/>
                <a:lumMod val="100000"/>
                <a:shade val="100000"/>
              </a:schemeClr>
            </a:gs>
            <a:gs pos="100000">
              <a:schemeClr val="accent1">
                <a:shade val="90000"/>
                <a:hueOff val="271401"/>
                <a:satOff val="9377"/>
                <a:lumOff val="1838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445931CA-D993-4B00-B819-D6CFAE050948}">
      <dsp:nvSpPr>
        <dsp:cNvPr id="0" name=""/>
        <dsp:cNvSpPr/>
      </dsp:nvSpPr>
      <dsp:spPr>
        <a:xfrm>
          <a:off x="2354099" y="2147587"/>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Antivirus</a:t>
          </a:r>
          <a:endParaRPr lang="es-ES" sz="1900" kern="1200" dirty="0"/>
        </a:p>
      </dsp:txBody>
      <dsp:txXfrm>
        <a:off x="2369193" y="2162681"/>
        <a:ext cx="2031230" cy="485166"/>
      </dsp:txXfrm>
    </dsp:sp>
    <dsp:sp modelId="{BAE24D71-21F8-4E17-920F-6CFEE71718F0}">
      <dsp:nvSpPr>
        <dsp:cNvPr id="0" name=""/>
        <dsp:cNvSpPr/>
      </dsp:nvSpPr>
      <dsp:spPr>
        <a:xfrm rot="5400000">
          <a:off x="3339714" y="2708035"/>
          <a:ext cx="90187" cy="90187"/>
        </a:xfrm>
        <a:prstGeom prst="rightArrow">
          <a:avLst>
            <a:gd name="adj1" fmla="val 66700"/>
            <a:gd name="adj2" fmla="val 50000"/>
          </a:avLst>
        </a:prstGeom>
        <a:gradFill rotWithShape="0">
          <a:gsLst>
            <a:gs pos="0">
              <a:schemeClr val="accent1">
                <a:shade val="90000"/>
                <a:hueOff val="316634"/>
                <a:satOff val="10939"/>
                <a:lumOff val="21443"/>
                <a:alphaOff val="0"/>
                <a:satMod val="103000"/>
                <a:lumMod val="102000"/>
                <a:tint val="94000"/>
              </a:schemeClr>
            </a:gs>
            <a:gs pos="50000">
              <a:schemeClr val="accent1">
                <a:shade val="90000"/>
                <a:hueOff val="316634"/>
                <a:satOff val="10939"/>
                <a:lumOff val="21443"/>
                <a:alphaOff val="0"/>
                <a:satMod val="110000"/>
                <a:lumMod val="100000"/>
                <a:shade val="100000"/>
              </a:schemeClr>
            </a:gs>
            <a:gs pos="100000">
              <a:schemeClr val="accent1">
                <a:shade val="90000"/>
                <a:hueOff val="316634"/>
                <a:satOff val="10939"/>
                <a:lumOff val="214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2CECE2FC-EA5C-4440-8194-105AF9A1C3EC}">
      <dsp:nvSpPr>
        <dsp:cNvPr id="0" name=""/>
        <dsp:cNvSpPr/>
      </dsp:nvSpPr>
      <dsp:spPr>
        <a:xfrm>
          <a:off x="2354099" y="2843315"/>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Internet</a:t>
          </a:r>
          <a:endParaRPr lang="es-ES" sz="1900" kern="1200" dirty="0"/>
        </a:p>
      </dsp:txBody>
      <dsp:txXfrm>
        <a:off x="2369193" y="2858409"/>
        <a:ext cx="2031230" cy="485166"/>
      </dsp:txXfrm>
    </dsp:sp>
    <dsp:sp modelId="{46FE169F-6EA0-4012-97BD-13D128D40F3D}">
      <dsp:nvSpPr>
        <dsp:cNvPr id="0" name=""/>
        <dsp:cNvSpPr/>
      </dsp:nvSpPr>
      <dsp:spPr>
        <a:xfrm rot="5400000">
          <a:off x="3339714" y="3403763"/>
          <a:ext cx="90187" cy="90187"/>
        </a:xfrm>
        <a:prstGeom prst="rightArrow">
          <a:avLst>
            <a:gd name="adj1" fmla="val 66700"/>
            <a:gd name="adj2" fmla="val 50000"/>
          </a:avLst>
        </a:prstGeom>
        <a:gradFill rotWithShape="0">
          <a:gsLst>
            <a:gs pos="0">
              <a:schemeClr val="accent1">
                <a:shade val="90000"/>
                <a:hueOff val="361868"/>
                <a:satOff val="12502"/>
                <a:lumOff val="24506"/>
                <a:alphaOff val="0"/>
                <a:satMod val="103000"/>
                <a:lumMod val="102000"/>
                <a:tint val="94000"/>
              </a:schemeClr>
            </a:gs>
            <a:gs pos="50000">
              <a:schemeClr val="accent1">
                <a:shade val="90000"/>
                <a:hueOff val="361868"/>
                <a:satOff val="12502"/>
                <a:lumOff val="24506"/>
                <a:alphaOff val="0"/>
                <a:satMod val="110000"/>
                <a:lumMod val="100000"/>
                <a:shade val="100000"/>
              </a:schemeClr>
            </a:gs>
            <a:gs pos="100000">
              <a:schemeClr val="accent1">
                <a:shade val="90000"/>
                <a:hueOff val="361868"/>
                <a:satOff val="12502"/>
                <a:lumOff val="2450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sp>
    <dsp:sp modelId="{0750F58F-D9A2-428B-BA45-BD0053DCC516}">
      <dsp:nvSpPr>
        <dsp:cNvPr id="0" name=""/>
        <dsp:cNvSpPr/>
      </dsp:nvSpPr>
      <dsp:spPr>
        <a:xfrm>
          <a:off x="2354099" y="3539044"/>
          <a:ext cx="2061418" cy="515354"/>
        </a:xfrm>
        <a:prstGeom prst="roundRect">
          <a:avLst>
            <a:gd name="adj" fmla="val 10000"/>
          </a:avLst>
        </a:prstGeom>
        <a:solidFill>
          <a:schemeClr val="accent1">
            <a:alpha val="90000"/>
            <a:tint val="40000"/>
            <a:hueOff val="0"/>
            <a:satOff val="0"/>
            <a:lumOff val="0"/>
            <a:alphaOff val="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txBody>
        <a:bodyPr spcFirstLastPara="0" vert="horz" wrap="square" lIns="24130" tIns="24130" rIns="24130" bIns="24130" numCol="1" spcCol="1270" anchor="ctr" anchorCtr="0">
          <a:noAutofit/>
        </a:bodyPr>
        <a:lstStyle/>
        <a:p>
          <a:pPr lvl="0" algn="ctr" defTabSz="844550">
            <a:lnSpc>
              <a:spcPct val="90000"/>
            </a:lnSpc>
            <a:spcBef>
              <a:spcPct val="0"/>
            </a:spcBef>
            <a:spcAft>
              <a:spcPct val="35000"/>
            </a:spcAft>
          </a:pPr>
          <a:r>
            <a:rPr lang="es-ES" sz="1900" kern="1200" dirty="0" smtClean="0"/>
            <a:t>Paquete Adobe</a:t>
          </a:r>
          <a:endParaRPr lang="es-ES" sz="1900" kern="1200" dirty="0"/>
        </a:p>
      </dsp:txBody>
      <dsp:txXfrm>
        <a:off x="2369193" y="3554138"/>
        <a:ext cx="2031230" cy="48516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45CD7C-C81C-4FE7-BAE8-5E179801C1DF}">
      <dsp:nvSpPr>
        <dsp:cNvPr id="0" name=""/>
        <dsp:cNvSpPr/>
      </dsp:nvSpPr>
      <dsp:spPr>
        <a:xfrm>
          <a:off x="5481" y="832989"/>
          <a:ext cx="1891454" cy="1303212"/>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50000" r="-5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AC5B678-281D-44C3-B6C0-E88BB39E6E3B}">
      <dsp:nvSpPr>
        <dsp:cNvPr id="0" name=""/>
        <dsp:cNvSpPr/>
      </dsp:nvSpPr>
      <dsp:spPr>
        <a:xfrm>
          <a:off x="5481" y="2136201"/>
          <a:ext cx="1891454" cy="701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s-AR" sz="2700" kern="1200" dirty="0" smtClean="0"/>
            <a:t>ATTRIB</a:t>
          </a:r>
          <a:endParaRPr lang="es-ES" sz="2700" kern="1200" dirty="0"/>
        </a:p>
      </dsp:txBody>
      <dsp:txXfrm>
        <a:off x="5481" y="2136201"/>
        <a:ext cx="1891454" cy="701729"/>
      </dsp:txXfrm>
    </dsp:sp>
    <dsp:sp modelId="{D203D4E1-2225-42AA-A4FA-5A772D0DD5C5}">
      <dsp:nvSpPr>
        <dsp:cNvPr id="0" name=""/>
        <dsp:cNvSpPr/>
      </dsp:nvSpPr>
      <dsp:spPr>
        <a:xfrm>
          <a:off x="2086161" y="832989"/>
          <a:ext cx="1891454" cy="1303212"/>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66000" r="-6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B314D96-DF6A-466F-B9D3-F1E42F2DBA80}">
      <dsp:nvSpPr>
        <dsp:cNvPr id="0" name=""/>
        <dsp:cNvSpPr/>
      </dsp:nvSpPr>
      <dsp:spPr>
        <a:xfrm>
          <a:off x="2086161" y="2136201"/>
          <a:ext cx="1891454" cy="701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s-AR" sz="2700" kern="1200" smtClean="0"/>
            <a:t>DISKPART</a:t>
          </a:r>
          <a:endParaRPr lang="es-AR" sz="2700" kern="1200" dirty="0" smtClean="0"/>
        </a:p>
      </dsp:txBody>
      <dsp:txXfrm>
        <a:off x="2086161" y="2136201"/>
        <a:ext cx="1891454" cy="701729"/>
      </dsp:txXfrm>
    </dsp:sp>
    <dsp:sp modelId="{D1334FEC-407E-4654-95D5-136D3543E9CF}">
      <dsp:nvSpPr>
        <dsp:cNvPr id="0" name=""/>
        <dsp:cNvSpPr/>
      </dsp:nvSpPr>
      <dsp:spPr>
        <a:xfrm>
          <a:off x="4166840" y="832989"/>
          <a:ext cx="1891454" cy="1303212"/>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1000" b="-11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268811-08B7-4234-8965-8BF31682D6F2}">
      <dsp:nvSpPr>
        <dsp:cNvPr id="0" name=""/>
        <dsp:cNvSpPr/>
      </dsp:nvSpPr>
      <dsp:spPr>
        <a:xfrm>
          <a:off x="4166840" y="2136201"/>
          <a:ext cx="1891454" cy="701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s-AR" sz="2700" kern="1200" dirty="0" smtClean="0"/>
            <a:t>IPERF</a:t>
          </a:r>
        </a:p>
      </dsp:txBody>
      <dsp:txXfrm>
        <a:off x="4166840" y="2136201"/>
        <a:ext cx="1891454" cy="701729"/>
      </dsp:txXfrm>
    </dsp:sp>
    <dsp:sp modelId="{36271302-DEBB-4101-8BC2-C1857DFAB732}">
      <dsp:nvSpPr>
        <dsp:cNvPr id="0" name=""/>
        <dsp:cNvSpPr/>
      </dsp:nvSpPr>
      <dsp:spPr>
        <a:xfrm>
          <a:off x="6247520" y="832989"/>
          <a:ext cx="1891454" cy="1303212"/>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46000" r="-4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0E015B-9A39-4F6F-803F-C248B4725B16}">
      <dsp:nvSpPr>
        <dsp:cNvPr id="0" name=""/>
        <dsp:cNvSpPr/>
      </dsp:nvSpPr>
      <dsp:spPr>
        <a:xfrm>
          <a:off x="6247520" y="2136201"/>
          <a:ext cx="1891454" cy="701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s-AR" sz="2700" kern="1200" smtClean="0"/>
            <a:t>FSTAB</a:t>
          </a:r>
          <a:endParaRPr lang="es-AR" sz="2700" kern="1200" dirty="0" smtClean="0"/>
        </a:p>
      </dsp:txBody>
      <dsp:txXfrm>
        <a:off x="6247520" y="2136201"/>
        <a:ext cx="1891454" cy="701729"/>
      </dsp:txXfrm>
    </dsp:sp>
    <dsp:sp modelId="{39C29529-AF24-483B-AF68-94F3BF90174D}">
      <dsp:nvSpPr>
        <dsp:cNvPr id="0" name=""/>
        <dsp:cNvSpPr/>
      </dsp:nvSpPr>
      <dsp:spPr>
        <a:xfrm>
          <a:off x="8328199" y="832989"/>
          <a:ext cx="1891454" cy="1303212"/>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28000" r="-28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7BF79EC-263C-405B-94E4-05BF07980A85}">
      <dsp:nvSpPr>
        <dsp:cNvPr id="0" name=""/>
        <dsp:cNvSpPr/>
      </dsp:nvSpPr>
      <dsp:spPr>
        <a:xfrm>
          <a:off x="8328199" y="2136201"/>
          <a:ext cx="1891454" cy="7017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2024" tIns="192024" rIns="192024" bIns="0" numCol="1" spcCol="1270" anchor="t" anchorCtr="0">
          <a:noAutofit/>
        </a:bodyPr>
        <a:lstStyle/>
        <a:p>
          <a:pPr lvl="0" algn="ctr" defTabSz="1200150">
            <a:lnSpc>
              <a:spcPct val="90000"/>
            </a:lnSpc>
            <a:spcBef>
              <a:spcPct val="0"/>
            </a:spcBef>
            <a:spcAft>
              <a:spcPct val="35000"/>
            </a:spcAft>
          </a:pPr>
          <a:r>
            <a:rPr lang="es-AR" sz="2700" kern="1200" dirty="0" smtClean="0"/>
            <a:t>MTR</a:t>
          </a:r>
          <a:endParaRPr lang="es-AR" sz="2700" kern="1200" dirty="0"/>
        </a:p>
      </dsp:txBody>
      <dsp:txXfrm>
        <a:off x="8328199" y="2136201"/>
        <a:ext cx="1891454" cy="70172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350EC7-654A-4603-A0C7-1F84AA91F998}">
      <dsp:nvSpPr>
        <dsp:cNvPr id="0" name=""/>
        <dsp:cNvSpPr/>
      </dsp:nvSpPr>
      <dsp:spPr>
        <a:xfrm>
          <a:off x="457940" y="1915"/>
          <a:ext cx="1587235" cy="109360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16000" r="-1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60C1F4D-5A7A-45C6-924C-BEB0A1EFB05C}">
      <dsp:nvSpPr>
        <dsp:cNvPr id="0" name=""/>
        <dsp:cNvSpPr/>
      </dsp:nvSpPr>
      <dsp:spPr>
        <a:xfrm>
          <a:off x="457940"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err="1" smtClean="0"/>
            <a:t>PuTTY</a:t>
          </a:r>
          <a:endParaRPr lang="es-ES" sz="1600" kern="1200" dirty="0"/>
        </a:p>
      </dsp:txBody>
      <dsp:txXfrm>
        <a:off x="457940" y="1095520"/>
        <a:ext cx="1587235" cy="588864"/>
      </dsp:txXfrm>
    </dsp:sp>
    <dsp:sp modelId="{01D5E49F-870A-42F6-BCEC-B28D523A712A}">
      <dsp:nvSpPr>
        <dsp:cNvPr id="0" name=""/>
        <dsp:cNvSpPr/>
      </dsp:nvSpPr>
      <dsp:spPr>
        <a:xfrm>
          <a:off x="2203966" y="1915"/>
          <a:ext cx="1587235" cy="1093605"/>
        </a:xfrm>
        <a:prstGeom prst="roundRect">
          <a:avLst/>
        </a:prstGeom>
        <a:blipFill>
          <a:blip xmlns:r="http://schemas.openxmlformats.org/officeDocument/2006/relationships" r:embed="rId2" cstate="print">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B27349C-6F86-4402-9661-7F6EFBE933F6}">
      <dsp:nvSpPr>
        <dsp:cNvPr id="0" name=""/>
        <dsp:cNvSpPr/>
      </dsp:nvSpPr>
      <dsp:spPr>
        <a:xfrm>
          <a:off x="2203966"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smtClean="0"/>
            <a:t>DIA</a:t>
          </a:r>
          <a:endParaRPr lang="es-ES" sz="1600" kern="1200" dirty="0"/>
        </a:p>
      </dsp:txBody>
      <dsp:txXfrm>
        <a:off x="2203966" y="1095520"/>
        <a:ext cx="1587235" cy="588864"/>
      </dsp:txXfrm>
    </dsp:sp>
    <dsp:sp modelId="{F972136B-B416-435A-957F-D1369E37AF4F}">
      <dsp:nvSpPr>
        <dsp:cNvPr id="0" name=""/>
        <dsp:cNvSpPr/>
      </dsp:nvSpPr>
      <dsp:spPr>
        <a:xfrm>
          <a:off x="3949992" y="1915"/>
          <a:ext cx="1587235" cy="109360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1E99E5-0993-4C96-85E4-31EFB35CD16D}">
      <dsp:nvSpPr>
        <dsp:cNvPr id="0" name=""/>
        <dsp:cNvSpPr/>
      </dsp:nvSpPr>
      <dsp:spPr>
        <a:xfrm>
          <a:off x="3949992"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err="1" smtClean="0"/>
            <a:t>WinMTR</a:t>
          </a:r>
          <a:endParaRPr lang="es-ES" sz="1600" kern="1200" dirty="0"/>
        </a:p>
      </dsp:txBody>
      <dsp:txXfrm>
        <a:off x="3949992" y="1095520"/>
        <a:ext cx="1587235" cy="588864"/>
      </dsp:txXfrm>
    </dsp:sp>
    <dsp:sp modelId="{C678B0ED-5ED4-42E6-B333-F73C71F605AA}">
      <dsp:nvSpPr>
        <dsp:cNvPr id="0" name=""/>
        <dsp:cNvSpPr/>
      </dsp:nvSpPr>
      <dsp:spPr>
        <a:xfrm>
          <a:off x="5696018" y="1915"/>
          <a:ext cx="1587235" cy="1093605"/>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80F0A14-1FE7-48E7-82A5-07BAC00EFAA7}">
      <dsp:nvSpPr>
        <dsp:cNvPr id="0" name=""/>
        <dsp:cNvSpPr/>
      </dsp:nvSpPr>
      <dsp:spPr>
        <a:xfrm>
          <a:off x="5696018"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smtClean="0"/>
            <a:t>Windows 10</a:t>
          </a:r>
          <a:endParaRPr lang="es-ES" sz="1600" kern="1200" dirty="0"/>
        </a:p>
      </dsp:txBody>
      <dsp:txXfrm>
        <a:off x="5696018" y="1095520"/>
        <a:ext cx="1587235" cy="588864"/>
      </dsp:txXfrm>
    </dsp:sp>
    <dsp:sp modelId="{5B3CA6C4-3A96-487E-B399-37C5D0D8A486}">
      <dsp:nvSpPr>
        <dsp:cNvPr id="0" name=""/>
        <dsp:cNvSpPr/>
      </dsp:nvSpPr>
      <dsp:spPr>
        <a:xfrm>
          <a:off x="7442044" y="1915"/>
          <a:ext cx="1587235" cy="1093605"/>
        </a:xfrm>
        <a:prstGeom prst="round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ED1838-AB61-4F18-B5D8-05CC9AC39229}">
      <dsp:nvSpPr>
        <dsp:cNvPr id="0" name=""/>
        <dsp:cNvSpPr/>
      </dsp:nvSpPr>
      <dsp:spPr>
        <a:xfrm>
          <a:off x="7442044"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smtClean="0"/>
            <a:t>Office 2013</a:t>
          </a:r>
          <a:endParaRPr lang="es-ES" sz="1600" kern="1200" dirty="0"/>
        </a:p>
      </dsp:txBody>
      <dsp:txXfrm>
        <a:off x="7442044" y="1095520"/>
        <a:ext cx="1587235" cy="588864"/>
      </dsp:txXfrm>
    </dsp:sp>
    <dsp:sp modelId="{A1A2DC3F-B73D-4A6D-A04D-5FFF7D199882}">
      <dsp:nvSpPr>
        <dsp:cNvPr id="0" name=""/>
        <dsp:cNvSpPr/>
      </dsp:nvSpPr>
      <dsp:spPr>
        <a:xfrm>
          <a:off x="9188071" y="1915"/>
          <a:ext cx="1587235" cy="1093605"/>
        </a:xfrm>
        <a:prstGeom prst="round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AAF06CE-26CE-4AEA-9A9A-02E1FDD20837}">
      <dsp:nvSpPr>
        <dsp:cNvPr id="0" name=""/>
        <dsp:cNvSpPr/>
      </dsp:nvSpPr>
      <dsp:spPr>
        <a:xfrm>
          <a:off x="9188071" y="1095520"/>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err="1" smtClean="0"/>
            <a:t>Avast</a:t>
          </a:r>
          <a:endParaRPr lang="es-ES" sz="1600" kern="1200" dirty="0"/>
        </a:p>
      </dsp:txBody>
      <dsp:txXfrm>
        <a:off x="9188071" y="1095520"/>
        <a:ext cx="1587235" cy="588864"/>
      </dsp:txXfrm>
    </dsp:sp>
    <dsp:sp modelId="{2C65551C-3FC9-4F23-9891-AAE5C369A0F4}">
      <dsp:nvSpPr>
        <dsp:cNvPr id="0" name=""/>
        <dsp:cNvSpPr/>
      </dsp:nvSpPr>
      <dsp:spPr>
        <a:xfrm>
          <a:off x="3076979" y="1843108"/>
          <a:ext cx="1587235" cy="1093605"/>
        </a:xfrm>
        <a:prstGeom prst="roundRect">
          <a:avLst/>
        </a:prstGeom>
        <a:blipFill>
          <a:blip xmlns:r="http://schemas.openxmlformats.org/officeDocument/2006/relationships" r:embed="rId7">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B2974D-8348-4948-8ED6-628CF2225927}">
      <dsp:nvSpPr>
        <dsp:cNvPr id="0" name=""/>
        <dsp:cNvSpPr/>
      </dsp:nvSpPr>
      <dsp:spPr>
        <a:xfrm>
          <a:off x="3076979" y="2936714"/>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smtClean="0"/>
            <a:t>Paquete Adobe</a:t>
          </a:r>
          <a:endParaRPr lang="es-ES" sz="1600" kern="1200" dirty="0"/>
        </a:p>
      </dsp:txBody>
      <dsp:txXfrm>
        <a:off x="3076979" y="2936714"/>
        <a:ext cx="1587235" cy="588864"/>
      </dsp:txXfrm>
    </dsp:sp>
    <dsp:sp modelId="{A7505722-1AEB-4937-A927-E72660A936D0}">
      <dsp:nvSpPr>
        <dsp:cNvPr id="0" name=""/>
        <dsp:cNvSpPr/>
      </dsp:nvSpPr>
      <dsp:spPr>
        <a:xfrm>
          <a:off x="4823005" y="1843108"/>
          <a:ext cx="1587235" cy="1093605"/>
        </a:xfrm>
        <a:prstGeom prst="roundRect">
          <a:avLst/>
        </a:prstGeom>
        <a:blipFill>
          <a:blip xmlns:r="http://schemas.openxmlformats.org/officeDocument/2006/relationships" r:embed="rId8">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26D187C-84B8-4B47-8689-199802AEE4CA}">
      <dsp:nvSpPr>
        <dsp:cNvPr id="0" name=""/>
        <dsp:cNvSpPr/>
      </dsp:nvSpPr>
      <dsp:spPr>
        <a:xfrm>
          <a:off x="4823005" y="2936714"/>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err="1" smtClean="0"/>
            <a:t>MalwareBytes</a:t>
          </a:r>
          <a:endParaRPr lang="es-ES" sz="1600" kern="1200" dirty="0"/>
        </a:p>
      </dsp:txBody>
      <dsp:txXfrm>
        <a:off x="4823005" y="2936714"/>
        <a:ext cx="1587235" cy="588864"/>
      </dsp:txXfrm>
    </dsp:sp>
    <dsp:sp modelId="{08B121E0-592B-4865-9B36-B278C2ADE007}">
      <dsp:nvSpPr>
        <dsp:cNvPr id="0" name=""/>
        <dsp:cNvSpPr/>
      </dsp:nvSpPr>
      <dsp:spPr>
        <a:xfrm>
          <a:off x="6569031" y="1843108"/>
          <a:ext cx="1587235" cy="1093605"/>
        </a:xfrm>
        <a:prstGeom prst="roundRect">
          <a:avLst/>
        </a:prstGeom>
        <a:blipFill>
          <a:blip xmlns:r="http://schemas.openxmlformats.org/officeDocument/2006/relationships" r:embed="rId9" cstate="print">
            <a:extLst>
              <a:ext uri="{28A0092B-C50C-407E-A947-70E740481C1C}">
                <a14:useLocalDpi xmlns:a14="http://schemas.microsoft.com/office/drawing/2010/main" val="0"/>
              </a:ext>
            </a:extLst>
          </a:blip>
          <a:srcRect/>
          <a:stretch>
            <a:fillRect t="-23000" b="-2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34A73D4-B03F-4E8D-99AD-5248A906D8D4}">
      <dsp:nvSpPr>
        <dsp:cNvPr id="0" name=""/>
        <dsp:cNvSpPr/>
      </dsp:nvSpPr>
      <dsp:spPr>
        <a:xfrm>
          <a:off x="6569031" y="2936714"/>
          <a:ext cx="1587235" cy="5888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0" numCol="1" spcCol="1270" anchor="t" anchorCtr="0">
          <a:noAutofit/>
        </a:bodyPr>
        <a:lstStyle/>
        <a:p>
          <a:pPr lvl="0" algn="ctr" defTabSz="711200">
            <a:lnSpc>
              <a:spcPct val="90000"/>
            </a:lnSpc>
            <a:spcBef>
              <a:spcPct val="0"/>
            </a:spcBef>
            <a:spcAft>
              <a:spcPct val="35000"/>
            </a:spcAft>
          </a:pPr>
          <a:r>
            <a:rPr lang="es-ES" sz="1600" kern="1200" dirty="0" err="1" smtClean="0"/>
            <a:t>Hiren’s</a:t>
          </a:r>
          <a:r>
            <a:rPr lang="es-ES" sz="1600" kern="1200" dirty="0" smtClean="0"/>
            <a:t> </a:t>
          </a:r>
          <a:r>
            <a:rPr lang="es-ES" sz="1600" kern="1200" dirty="0" err="1" smtClean="0"/>
            <a:t>Boot</a:t>
          </a:r>
          <a:endParaRPr lang="es-ES" sz="1600" kern="1200" dirty="0"/>
        </a:p>
      </dsp:txBody>
      <dsp:txXfrm>
        <a:off x="6569031" y="2936714"/>
        <a:ext cx="1587235" cy="588864"/>
      </dsp:txXfrm>
    </dsp:sp>
  </dsp:spTree>
</dsp:drawing>
</file>

<file path=ppt/diagrams/layout1.xml><?xml version="1.0" encoding="utf-8"?>
<dgm:layoutDef xmlns:dgm="http://schemas.openxmlformats.org/drawingml/2006/diagram" xmlns:a="http://schemas.openxmlformats.org/drawingml/2006/main" uniqueId="urn:microsoft.com/office/officeart/2005/8/layout/lProcess1">
  <dgm:title val=""/>
  <dgm:desc val=""/>
  <dgm:catLst>
    <dgm:cat type="process" pri="1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0" destId="2" srcOrd="0" destOrd="0"/>
        <dgm:cxn modelId="6" srcId="1" destId="3" srcOrd="1" destOrd="0"/>
        <dgm:cxn modelId="23" srcId="2" destId="21" srcOrd="0" destOrd="0"/>
        <dgm:cxn modelId="24" srcId="2" destId="22" srcOrd="1" destOrd="0"/>
        <dgm:cxn modelId="33" srcId="1" destId="31" srcOrd="0" destOrd="0"/>
      </dgm:cxnLst>
      <dgm:bg/>
      <dgm:whole/>
    </dgm:dataModel>
  </dgm:sampData>
  <dgm:styleData>
    <dgm:dataModel>
      <dgm:ptLst>
        <dgm:pt modelId="0" type="doc"/>
        <dgm:pt modelId="1"/>
        <dgm:pt modelId="11"/>
        <dgm:pt modelId="2"/>
        <dgm:pt modelId="22"/>
      </dgm:ptLst>
      <dgm:cxnLst>
        <dgm:cxn modelId="3" srcId="0" destId="1" srcOrd="0" destOrd="0"/>
        <dgm:cxn modelId="4" srcId="0" destId="2" srcOrd="0" destOrd="0"/>
        <dgm:cxn modelId="5" srcId="1" destId="11" srcOrd="0" destOrd="0"/>
        <dgm:cxn modelId="6" srcId="2" destId="22"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51" srcId="1" destId="11" srcOrd="0" destOrd="0"/>
        <dgm:cxn modelId="61" srcId="2" destId="21" srcOrd="0" destOrd="0"/>
        <dgm:cxn modelId="71" srcId="3" destId="31" srcOrd="0" destOrd="0"/>
        <dgm:cxn modelId="81"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L"/>
          <dgm:param type="vertAlign" val="mid"/>
          <dgm:param type="nodeHorzAlign" val="l"/>
          <dgm:param type="nodeVertAlign" val="t"/>
          <dgm:param type="fallback" val="2D"/>
        </dgm:alg>
      </dgm:if>
      <dgm:else name="Name3">
        <dgm:alg type="lin">
          <dgm:param type="linDir" val="fromR"/>
          <dgm:param type="vertAlign" val="mid"/>
          <dgm:param type="nodeHorzAlign" val="r"/>
          <dgm:param type="nodeVertAlign" val="t"/>
          <dgm:param type="fallback" val="2D"/>
        </dgm:alg>
      </dgm:else>
    </dgm:choose>
    <dgm:shape xmlns:r="http://schemas.openxmlformats.org/officeDocument/2006/relationships" r:blip="">
      <dgm:adjLst/>
    </dgm:shape>
    <dgm:presOf/>
    <dgm:constrLst>
      <dgm:constr type="h" for="des" forName="header" refType="h"/>
      <dgm:constr type="w" for="des" forName="header" refType="h" refFor="des" refForName="header" op="equ" fact="4"/>
      <dgm:constr type="h" for="des" forName="child" refType="h" refFor="des" refForName="header" op="equ"/>
      <dgm:constr type="w" for="des" forName="child" refType="w" refFor="des" refForName="header" op="equ"/>
      <dgm:constr type="w" for="ch" forName="hSp" refType="w" refFor="des" refForName="header" op="equ" fact="0.14"/>
      <dgm:constr type="h" for="des" forName="parTrans" refType="h" refFor="des" refForName="header" op="equ" fact="0.35"/>
      <dgm:constr type="h" for="des" forName="sibTrans" refType="h" refFor="des" refForName="parTrans" op="equ"/>
      <dgm:constr type="primFontSz" for="des" forName="child" op="equ" val="65"/>
      <dgm:constr type="primFontSz" for="des" forName="header" op="equ" val="65"/>
    </dgm:constrLst>
    <dgm:ruleLst/>
    <dgm:forEach name="Name4" axis="ch" ptType="node">
      <dgm:layoutNode name="vertFlow">
        <dgm:choose name="Name5">
          <dgm:if name="Name6" func="var" arg="dir" op="equ" val="norm">
            <dgm:alg type="lin">
              <dgm:param type="linDir" val="fromT"/>
              <dgm:param type="nodeHorzAlign" val="ctr"/>
              <dgm:param type="nodeVertAlign" val="t"/>
              <dgm:param type="fallback" val="2D"/>
            </dgm:alg>
          </dgm:if>
          <dgm:else name="Name7">
            <dgm:alg type="lin">
              <dgm:param type="linDir" val="fromT"/>
              <dgm:param type="nodeHorzAlign" val="ctr"/>
              <dgm:param type="nodeVertAlign" val="t"/>
              <dgm:param type="fallback" val="2D"/>
            </dgm:alg>
          </dgm:else>
        </dgm:choose>
        <dgm:shape xmlns:r="http://schemas.openxmlformats.org/officeDocument/2006/relationships" r:blip="">
          <dgm:adjLst/>
        </dgm:shape>
        <dgm:presOf/>
        <dgm:constrLst/>
        <dgm:ruleLst/>
        <dgm:layoutNode name="header" styleLbl="node1">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8" axis="ch" ptType="parTrans" cnt="1">
          <dgm:layoutNode name="par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connDist" fact="0.25"/>
              <dgm:constr type="endPad" refType="connDist" fact="0.25"/>
            </dgm:constrLst>
            <dgm:ruleLst/>
          </dgm:layoutNode>
        </dgm:forEach>
        <dgm:forEach name="Name9" axis="ch" ptType="node">
          <dgm:layoutNode name="child" styleLbl="alignAccFollowNode1">
            <dgm:varLst>
              <dgm:chMax val="0"/>
              <dgm:bulletEnabled val="1"/>
            </dgm:varLst>
            <dgm:alg type="tx"/>
            <dgm:shape xmlns:r="http://schemas.openxmlformats.org/officeDocument/2006/relationships" type="roundRect" r:blip="">
              <dgm:adjLst>
                <dgm:adj idx="1" val="0.1"/>
              </dgm:adjLst>
            </dgm:shape>
            <dgm:presOf axis="desOrSelf" ptType="nod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10" axis="followSib" ptType="sibTrans" cnt="1">
            <dgm:layoutNode name="sibTrans" styleLbl="sibTrans2D1">
              <dgm:alg type="conn">
                <dgm:param type="begPts" val="auto"/>
                <dgm:param type="endPts" val="auto"/>
              </dgm:alg>
              <dgm:shape xmlns:r="http://schemas.openxmlformats.org/officeDocument/2006/relationships" type="conn" r:blip="">
                <dgm:adjLst/>
              </dgm:shape>
              <dgm:presOf axis="self"/>
              <dgm:constrLst>
                <dgm:constr type="w" refType="h"/>
                <dgm:constr type="connDist"/>
                <dgm:constr type="wArH" refType="h" fact="0.25"/>
                <dgm:constr type="hArH" refType="wArH" fact="2"/>
                <dgm:constr type="stemThick" refType="hArH" fact="0.667"/>
                <dgm:constr type="begPad" refType="w" fact="0.25"/>
                <dgm:constr type="endPad" refType="w" fact="0.25"/>
              </dgm:constrLst>
              <dgm:ruleLst/>
            </dgm:layoutNode>
          </dgm:forEach>
        </dgm:forEach>
      </dgm:layoutNode>
      <dgm:choose name="Name11">
        <dgm:if name="Name12" axis="self" ptType="node" func="revPos" op="gte" val="2">
          <dgm:layoutNode name="hSp">
            <dgm:alg type="sp"/>
            <dgm:shape xmlns:r="http://schemas.openxmlformats.org/officeDocument/2006/relationships" r:blip="">
              <dgm:adjLst/>
            </dgm:shape>
            <dgm:presOf/>
            <dgm:constrLst/>
            <dgm:ruleLst/>
          </dgm:layoutNode>
        </dgm:if>
        <dgm:else name="Name13"/>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rtl="0">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l" rtl="0">
              <a:defRPr sz="1200"/>
            </a:lvl1pPr>
          </a:lstStyle>
          <a:p>
            <a:pPr algn="r" rtl="0"/>
            <a:fld id="{DA61EFE9-9F30-4528-BDDA-C859CD15CA56}" type="datetime1">
              <a:rPr lang="es-ES" smtClean="0"/>
              <a:t>25/09/2017</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rtl="0">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l" rtl="0">
              <a:defRPr sz="1200"/>
            </a:lvl1pPr>
          </a:lstStyle>
          <a:p>
            <a:pPr algn="r" rtl="0"/>
            <a:fld id="{D9F912AB-2776-42F2-A957-313FC7EFEDB9}" type="slidenum">
              <a:rPr lang="es-ES"/>
              <a:pPr algn="r" rtl="0"/>
              <a:t>‹Nº›</a:t>
            </a:fld>
            <a:endParaRPr lang="es-ES" dirty="0"/>
          </a:p>
        </p:txBody>
      </p:sp>
    </p:spTree>
    <p:extLst>
      <p:ext uri="{BB962C8B-B14F-4D97-AF65-F5344CB8AC3E}">
        <p14:creationId xmlns:p14="http://schemas.microsoft.com/office/powerpoint/2010/main" val="393206574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7200"/>
          </a:xfrm>
          <a:prstGeom prst="rect">
            <a:avLst/>
          </a:prstGeom>
        </p:spPr>
        <p:txBody>
          <a:bodyPr vert="horz" lIns="91440" tIns="45720" rIns="91440" bIns="45720" rtlCol="0"/>
          <a:lstStyle>
            <a:lvl1pPr algn="l" rtl="0">
              <a:defRPr sz="1200"/>
            </a:lvl1pPr>
          </a:lstStyle>
          <a:p>
            <a:pPr rtl="0"/>
            <a:endParaRPr/>
          </a:p>
        </p:txBody>
      </p:sp>
      <p:sp>
        <p:nvSpPr>
          <p:cNvPr id="3" name="Marcador de posición de fecha 2"/>
          <p:cNvSpPr>
            <a:spLocks noGrp="1"/>
          </p:cNvSpPr>
          <p:nvPr>
            <p:ph type="dt" idx="1"/>
          </p:nvPr>
        </p:nvSpPr>
        <p:spPr>
          <a:xfrm>
            <a:off x="3884613" y="0"/>
            <a:ext cx="2971800" cy="457200"/>
          </a:xfrm>
          <a:prstGeom prst="rect">
            <a:avLst/>
          </a:prstGeom>
        </p:spPr>
        <p:txBody>
          <a:bodyPr vert="horz" lIns="91440" tIns="45720" rIns="91440" bIns="45720" rtlCol="0"/>
          <a:lstStyle>
            <a:lvl1pPr algn="r" rtl="0">
              <a:defRPr sz="1200"/>
            </a:lvl1pPr>
          </a:lstStyle>
          <a:p>
            <a:fld id="{27373BEA-F5F3-4B6E-BA6B-D76E24101839}" type="datetime1">
              <a:rPr lang="es-ES" smtClean="0"/>
              <a:pPr/>
              <a:t>25/09/2017</a:t>
            </a:fld>
            <a:endParaRPr lang="es-ES" dirty="0"/>
          </a:p>
        </p:txBody>
      </p:sp>
      <p:sp>
        <p:nvSpPr>
          <p:cNvPr id="4" name="Marcador de posición de imagen de diapositiva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es-ES" noProof="0" dirty="0"/>
          </a:p>
        </p:txBody>
      </p:sp>
      <p:sp>
        <p:nvSpPr>
          <p:cNvPr id="5" name="Marcador de posición de nota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rtl="0">
              <a:defRPr sz="1200"/>
            </a:lvl1pPr>
          </a:lstStyle>
          <a:p>
            <a:pPr rtl="0"/>
            <a:endParaRPr/>
          </a:p>
        </p:txBody>
      </p:sp>
      <p:sp>
        <p:nvSpPr>
          <p:cNvPr id="7" name="Marcador de posición de número de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rtl="0">
              <a:defRPr sz="1200"/>
            </a:lvl1pPr>
          </a:lstStyle>
          <a:p>
            <a:fld id="{F93199CD-3E1B-4AE6-990F-76F925F5EA9F}" type="slidenum">
              <a:rPr lang="es-ES" smtClean="0"/>
              <a:pPr/>
              <a:t>‹Nº›</a:t>
            </a:fld>
            <a:endParaRPr lang="es-ES" dirty="0"/>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10"/>
          </p:nvPr>
        </p:nvSpPr>
        <p:spPr/>
        <p:txBody>
          <a:bodyPr/>
          <a:lstStyle/>
          <a:p>
            <a:fld id="{F93199CD-3E1B-4AE6-990F-76F925F5EA9F}" type="slidenum">
              <a:rPr lang="es-ES" smtClean="0"/>
              <a:pPr/>
              <a:t>32</a:t>
            </a:fld>
            <a:endParaRPr lang="es-ES" dirty="0"/>
          </a:p>
        </p:txBody>
      </p:sp>
    </p:spTree>
    <p:extLst>
      <p:ext uri="{BB962C8B-B14F-4D97-AF65-F5344CB8AC3E}">
        <p14:creationId xmlns:p14="http://schemas.microsoft.com/office/powerpoint/2010/main" val="27064902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a:xfrm>
            <a:off x="1065214" y="1828800"/>
            <a:ext cx="8229600" cy="2895600"/>
          </a:xfrm>
        </p:spPr>
        <p:txBody>
          <a:bodyPr rtlCol="0" anchor="b">
            <a:normAutofit/>
          </a:bodyPr>
          <a:lstStyle>
            <a:lvl1pPr algn="l" rtl="0">
              <a:lnSpc>
                <a:spcPct val="80000"/>
              </a:lnSpc>
              <a:defRPr sz="6600">
                <a:solidFill>
                  <a:schemeClr val="tx1"/>
                </a:solidFill>
              </a:defRPr>
            </a:lvl1pPr>
          </a:lstStyle>
          <a:p>
            <a:pPr rtl="0"/>
            <a:r>
              <a:rPr lang="es-ES" noProof="0" smtClean="0"/>
              <a:t>Haga clic para modificar el estilo de título del patrón</a:t>
            </a:r>
            <a:endParaRPr lang="es-ES" noProof="0" dirty="0"/>
          </a:p>
        </p:txBody>
      </p:sp>
      <p:sp>
        <p:nvSpPr>
          <p:cNvPr id="3" name="Subtítulo 2"/>
          <p:cNvSpPr>
            <a:spLocks noGrp="1"/>
          </p:cNvSpPr>
          <p:nvPr>
            <p:ph type="subTitle" idx="1"/>
          </p:nvPr>
        </p:nvSpPr>
        <p:spPr>
          <a:xfrm>
            <a:off x="1065213" y="4800600"/>
            <a:ext cx="8229600" cy="1219200"/>
          </a:xfrm>
        </p:spPr>
        <p:txBody>
          <a:bodyPr rtlCol="0">
            <a:normAutofit/>
          </a:bodyPr>
          <a:lstStyle>
            <a:lvl1pPr marL="0" indent="0" algn="l" rtl="0">
              <a:spcBef>
                <a:spcPts val="0"/>
              </a:spcBef>
              <a:buNone/>
              <a:defRPr sz="2000" cap="all" spc="200" baseline="0">
                <a:solidFill>
                  <a:schemeClr val="accent1"/>
                </a:solidFill>
              </a:defRPr>
            </a:lvl1pPr>
            <a:lvl2pPr marL="457200" indent="0" algn="ctr" rtl="0">
              <a:buNone/>
              <a:defRPr>
                <a:solidFill>
                  <a:schemeClr val="tx1">
                    <a:tint val="75000"/>
                  </a:schemeClr>
                </a:solidFill>
              </a:defRPr>
            </a:lvl2pPr>
            <a:lvl3pPr marL="914400" indent="0" algn="ctr" rtl="0">
              <a:buNone/>
              <a:defRPr>
                <a:solidFill>
                  <a:schemeClr val="tx1">
                    <a:tint val="75000"/>
                  </a:schemeClr>
                </a:solidFill>
              </a:defRPr>
            </a:lvl3pPr>
            <a:lvl4pPr marL="1371600" indent="0" algn="ctr" rtl="0">
              <a:buNone/>
              <a:defRPr>
                <a:solidFill>
                  <a:schemeClr val="tx1">
                    <a:tint val="75000"/>
                  </a:schemeClr>
                </a:solidFill>
              </a:defRPr>
            </a:lvl4pPr>
            <a:lvl5pPr marL="1828800" indent="0" algn="ctr" rtl="0">
              <a:buNone/>
              <a:defRPr>
                <a:solidFill>
                  <a:schemeClr val="tx1">
                    <a:tint val="75000"/>
                  </a:schemeClr>
                </a:solidFill>
              </a:defRPr>
            </a:lvl5pPr>
            <a:lvl6pPr marL="2286000" indent="0" algn="ctr" rtl="0">
              <a:buNone/>
              <a:defRPr>
                <a:solidFill>
                  <a:schemeClr val="tx1">
                    <a:tint val="75000"/>
                  </a:schemeClr>
                </a:solidFill>
              </a:defRPr>
            </a:lvl6pPr>
            <a:lvl7pPr marL="2743200" indent="0" algn="ctr" rtl="0">
              <a:buNone/>
              <a:defRPr>
                <a:solidFill>
                  <a:schemeClr val="tx1">
                    <a:tint val="75000"/>
                  </a:schemeClr>
                </a:solidFill>
              </a:defRPr>
            </a:lvl7pPr>
            <a:lvl8pPr marL="3200400" indent="0" algn="ctr" rtl="0">
              <a:buNone/>
              <a:defRPr>
                <a:solidFill>
                  <a:schemeClr val="tx1">
                    <a:tint val="75000"/>
                  </a:schemeClr>
                </a:solidFill>
              </a:defRPr>
            </a:lvl8pPr>
            <a:lvl9pPr marL="3657600" indent="0" algn="ctr" rtl="0">
              <a:buNone/>
              <a:defRPr>
                <a:solidFill>
                  <a:schemeClr val="tx1">
                    <a:tint val="75000"/>
                  </a:schemeClr>
                </a:solidFill>
              </a:defRPr>
            </a:lvl9pPr>
          </a:lstStyle>
          <a:p>
            <a:pPr rtl="0"/>
            <a:r>
              <a:rPr lang="es-ES" noProof="0" smtClean="0"/>
              <a:t>Haga clic para editar el estilo de subtítulo del patrón</a:t>
            </a:r>
            <a:endParaRPr lang="es-ES" noProof="0" dirty="0"/>
          </a:p>
        </p:txBody>
      </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F1AC609F-0362-4067-A47A-9F1CA2E45A65}" type="datetime1">
              <a:rPr lang="es-ES" smtClean="0"/>
              <a:pPr/>
              <a:t>25/09/2017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9142412" y="381001"/>
            <a:ext cx="1524001" cy="5638800"/>
          </a:xfrm>
        </p:spPr>
        <p:txBody>
          <a:bodyPr vert="eaVert" rtlCol="0"/>
          <a:lstStyle/>
          <a:p>
            <a:pPr rtl="0"/>
            <a:r>
              <a:rPr lang="es-ES" noProof="0" smtClean="0"/>
              <a:t>Haga clic para modificar el estilo de título del patrón</a:t>
            </a:r>
            <a:endParaRPr lang="es-ES" noProof="0" dirty="0"/>
          </a:p>
        </p:txBody>
      </p:sp>
      <p:sp>
        <p:nvSpPr>
          <p:cNvPr id="3" name="Marcador de posición de texto vertical 2"/>
          <p:cNvSpPr>
            <a:spLocks noGrp="1"/>
          </p:cNvSpPr>
          <p:nvPr>
            <p:ph type="body" orient="vert" idx="1"/>
          </p:nvPr>
        </p:nvSpPr>
        <p:spPr>
          <a:xfrm>
            <a:off x="1522412" y="381001"/>
            <a:ext cx="7391399" cy="5638800"/>
          </a:xfrm>
        </p:spPr>
        <p:txBody>
          <a:bodyPr vert="eaVert" rtlCol="0"/>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932AED9F-A6BB-400D-8F4D-616EB46A9405}" type="datetime1">
              <a:rPr lang="es-ES" smtClean="0"/>
              <a:pPr/>
              <a:t>25/09/2017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p:txBody>
          <a:bodyPr rtlCol="0"/>
          <a:lstStyle>
            <a:lvl5pPr algn="l" rtl="0">
              <a:defRPr/>
            </a:lvl5pPr>
            <a:lvl6pPr algn="l" rtl="0">
              <a:defRPr/>
            </a:lvl6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fecha 3"/>
          <p:cNvSpPr>
            <a:spLocks noGrp="1"/>
          </p:cNvSpPr>
          <p:nvPr>
            <p:ph type="dt" sz="half" idx="10"/>
          </p:nvPr>
        </p:nvSpPr>
        <p:spPr/>
        <p:txBody>
          <a:bodyPr rtlCol="0"/>
          <a:lstStyle>
            <a:lvl1pPr algn="r">
              <a:defRPr/>
            </a:lvl1pPr>
          </a:lstStyle>
          <a:p>
            <a:fld id="{3D505D98-D4C1-4348-8F39-108EE2C76C21}" type="datetime1">
              <a:rPr lang="es-ES" smtClean="0"/>
              <a:pPr/>
              <a:t>25/09/2017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9614" y="2514600"/>
            <a:ext cx="8692399" cy="2819400"/>
          </a:xfrm>
        </p:spPr>
        <p:txBody>
          <a:bodyPr rtlCol="0" anchor="b">
            <a:normAutofit/>
          </a:bodyPr>
          <a:lstStyle>
            <a:lvl1pPr algn="l" rtl="0">
              <a:lnSpc>
                <a:spcPct val="80000"/>
              </a:lnSpc>
              <a:defRPr sz="4800" b="0" cap="none" baseline="0"/>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065213" y="5410200"/>
            <a:ext cx="8687333" cy="609601"/>
          </a:xfrm>
        </p:spPr>
        <p:txBody>
          <a:bodyPr rtlCol="0" anchor="t">
            <a:normAutofit/>
          </a:bodyPr>
          <a:lstStyle>
            <a:lvl1pPr marL="0" indent="0" algn="l" rtl="0">
              <a:spcBef>
                <a:spcPts val="0"/>
              </a:spcBef>
              <a:buNone/>
              <a:defRPr sz="2000" cap="all" spc="200" baseline="0">
                <a:solidFill>
                  <a:schemeClr val="accent1"/>
                </a:solidFill>
              </a:defRPr>
            </a:lvl1pPr>
            <a:lvl2pPr marL="457200" indent="0" algn="l" rtl="0">
              <a:buNone/>
              <a:defRPr sz="1800">
                <a:solidFill>
                  <a:schemeClr val="tx1">
                    <a:tint val="75000"/>
                  </a:schemeClr>
                </a:solidFill>
              </a:defRPr>
            </a:lvl2pPr>
            <a:lvl3pPr marL="914400" indent="0" algn="l" rtl="0">
              <a:buNone/>
              <a:defRPr sz="1600">
                <a:solidFill>
                  <a:schemeClr val="tx1">
                    <a:tint val="75000"/>
                  </a:schemeClr>
                </a:solidFill>
              </a:defRPr>
            </a:lvl3pPr>
            <a:lvl4pPr marL="1371600" indent="0" algn="l" rtl="0">
              <a:buNone/>
              <a:defRPr sz="1400">
                <a:solidFill>
                  <a:schemeClr val="tx1">
                    <a:tint val="75000"/>
                  </a:schemeClr>
                </a:solidFill>
              </a:defRPr>
            </a:lvl4pPr>
            <a:lvl5pPr marL="1828800" indent="0" algn="l" rtl="0">
              <a:buNone/>
              <a:defRPr sz="1400">
                <a:solidFill>
                  <a:schemeClr val="tx1">
                    <a:tint val="75000"/>
                  </a:schemeClr>
                </a:solidFill>
              </a:defRPr>
            </a:lvl5pPr>
            <a:lvl6pPr marL="2286000" indent="0" algn="l" rtl="0">
              <a:buNone/>
              <a:defRPr sz="1400">
                <a:solidFill>
                  <a:schemeClr val="tx1">
                    <a:tint val="75000"/>
                  </a:schemeClr>
                </a:solidFill>
              </a:defRPr>
            </a:lvl6pPr>
            <a:lvl7pPr marL="2743200" indent="0" algn="l" rtl="0">
              <a:buNone/>
              <a:defRPr sz="1400">
                <a:solidFill>
                  <a:schemeClr val="tx1">
                    <a:tint val="75000"/>
                  </a:schemeClr>
                </a:solidFill>
              </a:defRPr>
            </a:lvl7pPr>
            <a:lvl8pPr marL="3200400" indent="0" algn="l" rtl="0">
              <a:buNone/>
              <a:defRPr sz="1400">
                <a:solidFill>
                  <a:schemeClr val="tx1">
                    <a:tint val="75000"/>
                  </a:schemeClr>
                </a:solidFill>
              </a:defRPr>
            </a:lvl8pPr>
            <a:lvl9pPr marL="3657600" indent="0" algn="l" rtl="0">
              <a:buNone/>
              <a:defRPr sz="1400">
                <a:solidFill>
                  <a:schemeClr val="tx1">
                    <a:tint val="75000"/>
                  </a:schemeClr>
                </a:solidFill>
              </a:defRPr>
            </a:lvl9pPr>
          </a:lstStyle>
          <a:p>
            <a:pPr lvl="0" rtl="0"/>
            <a:r>
              <a:rPr lang="es-ES" noProof="0" smtClean="0"/>
              <a:t>Editar el estilo de texto del patrón</a:t>
            </a:r>
          </a:p>
        </p:txBody>
      </p:sp>
      <p:sp>
        <p:nvSpPr>
          <p:cNvPr id="4" name="Marcador de posición de fecha 3"/>
          <p:cNvSpPr>
            <a:spLocks noGrp="1"/>
          </p:cNvSpPr>
          <p:nvPr>
            <p:ph type="dt" sz="half" idx="10"/>
          </p:nvPr>
        </p:nvSpPr>
        <p:spPr/>
        <p:txBody>
          <a:bodyPr rtlCol="0"/>
          <a:lstStyle>
            <a:lvl1pPr algn="r">
              <a:defRPr/>
            </a:lvl1pPr>
          </a:lstStyle>
          <a:p>
            <a:fld id="{A12EF1AF-E5B2-41DB-BFF8-672C5BBF646A}" type="datetime1">
              <a:rPr lang="es-ES" smtClean="0"/>
              <a:pPr/>
              <a:t>25/09/2017</a:t>
            </a:fld>
            <a:endParaRPr lang="es-ES" dirty="0"/>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6" name="Marcador de posición de número de diapositiva 5"/>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sz="half" idx="1"/>
          </p:nvPr>
        </p:nvSpPr>
        <p:spPr>
          <a:xfrm>
            <a:off x="1504781" y="1905001"/>
            <a:ext cx="4419599"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contenido 3"/>
          <p:cNvSpPr>
            <a:spLocks noGrp="1"/>
          </p:cNvSpPr>
          <p:nvPr>
            <p:ph sz="half" idx="2"/>
          </p:nvPr>
        </p:nvSpPr>
        <p:spPr>
          <a:xfrm>
            <a:off x="6229183" y="1905001"/>
            <a:ext cx="4419600" cy="41148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fecha 4"/>
          <p:cNvSpPr>
            <a:spLocks noGrp="1"/>
          </p:cNvSpPr>
          <p:nvPr>
            <p:ph type="dt" sz="half" idx="10"/>
          </p:nvPr>
        </p:nvSpPr>
        <p:spPr/>
        <p:txBody>
          <a:bodyPr rtlCol="0"/>
          <a:lstStyle>
            <a:lvl1pPr>
              <a:defRPr/>
            </a:lvl1pPr>
          </a:lstStyle>
          <a:p>
            <a:pPr algn="r"/>
            <a:fld id="{8E17C630-F8FA-4DCB-87FA-91D30885A2FD}" type="datetime1">
              <a:rPr lang="es-ES" smtClean="0"/>
              <a:pPr algn="r"/>
              <a:t>25/09/2017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lvl1pPr algn="l" rtl="0">
              <a:defRPr/>
            </a:lvl1pPr>
          </a:lstStyle>
          <a:p>
            <a:pPr rtl="0"/>
            <a:r>
              <a:rPr lang="es-ES" noProof="0" smtClean="0"/>
              <a:t>Haga clic para modificar el estilo de título del patrón</a:t>
            </a:r>
            <a:endParaRPr lang="es-ES" noProof="0" dirty="0"/>
          </a:p>
        </p:txBody>
      </p:sp>
      <p:sp>
        <p:nvSpPr>
          <p:cNvPr id="3" name="Marcador de posición de texto 2"/>
          <p:cNvSpPr>
            <a:spLocks noGrp="1"/>
          </p:cNvSpPr>
          <p:nvPr>
            <p:ph type="body" idx="1"/>
          </p:nvPr>
        </p:nvSpPr>
        <p:spPr>
          <a:xfrm>
            <a:off x="152241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4" name="Marcador de posición de contenido 3"/>
          <p:cNvSpPr>
            <a:spLocks noGrp="1"/>
          </p:cNvSpPr>
          <p:nvPr>
            <p:ph sz="half" idx="2"/>
          </p:nvPr>
        </p:nvSpPr>
        <p:spPr>
          <a:xfrm>
            <a:off x="152241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5" name="Marcador de posición de texto 4"/>
          <p:cNvSpPr>
            <a:spLocks noGrp="1"/>
          </p:cNvSpPr>
          <p:nvPr>
            <p:ph type="body" sz="quarter" idx="3"/>
          </p:nvPr>
        </p:nvSpPr>
        <p:spPr>
          <a:xfrm>
            <a:off x="6249861" y="1905000"/>
            <a:ext cx="4416552" cy="762000"/>
          </a:xfrm>
        </p:spPr>
        <p:txBody>
          <a:bodyPr rtlCol="0" anchor="ctr">
            <a:noAutofit/>
          </a:bodyPr>
          <a:lstStyle>
            <a:lvl1pPr marL="0" indent="0" algn="l" rtl="0">
              <a:spcBef>
                <a:spcPts val="0"/>
              </a:spcBef>
              <a:buNone/>
              <a:defRPr sz="2000" b="0" cap="all" spc="200" baseline="0">
                <a:solidFill>
                  <a:schemeClr val="accent1"/>
                </a:solidFill>
              </a:defRPr>
            </a:lvl1pPr>
            <a:lvl2pPr marL="457200" indent="0" algn="l" rtl="0">
              <a:buNone/>
              <a:defRPr sz="2000" b="1"/>
            </a:lvl2pPr>
            <a:lvl3pPr marL="914400" indent="0" algn="l" rtl="0">
              <a:buNone/>
              <a:defRPr sz="1800" b="1"/>
            </a:lvl3pPr>
            <a:lvl4pPr marL="1371600" indent="0" algn="l" rtl="0">
              <a:buNone/>
              <a:defRPr sz="1600" b="1"/>
            </a:lvl4pPr>
            <a:lvl5pPr marL="1828800" indent="0" algn="l" rtl="0">
              <a:buNone/>
              <a:defRPr sz="1600" b="1"/>
            </a:lvl5pPr>
            <a:lvl6pPr marL="2286000" indent="0" algn="l" rtl="0">
              <a:buNone/>
              <a:defRPr sz="1600" b="1"/>
            </a:lvl6pPr>
            <a:lvl7pPr marL="2743200" indent="0" algn="l" rtl="0">
              <a:buNone/>
              <a:defRPr sz="1600" b="1"/>
            </a:lvl7pPr>
            <a:lvl8pPr marL="3200400" indent="0" algn="l" rtl="0">
              <a:buNone/>
              <a:defRPr sz="1600" b="1"/>
            </a:lvl8pPr>
            <a:lvl9pPr marL="3657600" indent="0" algn="l" rtl="0">
              <a:buNone/>
              <a:defRPr sz="1600" b="1"/>
            </a:lvl9pPr>
          </a:lstStyle>
          <a:p>
            <a:pPr lvl="0" rtl="0"/>
            <a:r>
              <a:rPr lang="es-ES" noProof="0" smtClean="0"/>
              <a:t>Editar el estilo de texto del patrón</a:t>
            </a:r>
          </a:p>
        </p:txBody>
      </p:sp>
      <p:sp>
        <p:nvSpPr>
          <p:cNvPr id="6" name="Marcador de posición de contenido 5"/>
          <p:cNvSpPr>
            <a:spLocks noGrp="1"/>
          </p:cNvSpPr>
          <p:nvPr>
            <p:ph sz="quarter" idx="4"/>
          </p:nvPr>
        </p:nvSpPr>
        <p:spPr>
          <a:xfrm>
            <a:off x="6249861" y="2743201"/>
            <a:ext cx="4416552" cy="32766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7" name="Marcador de posición de fecha 6"/>
          <p:cNvSpPr>
            <a:spLocks noGrp="1"/>
          </p:cNvSpPr>
          <p:nvPr>
            <p:ph type="dt" sz="half" idx="10"/>
          </p:nvPr>
        </p:nvSpPr>
        <p:spPr/>
        <p:txBody>
          <a:bodyPr rtlCol="0"/>
          <a:lstStyle>
            <a:lvl1pPr algn="r">
              <a:defRPr/>
            </a:lvl1pPr>
          </a:lstStyle>
          <a:p>
            <a:fld id="{724076C6-356A-48AB-A8EF-572AE4A11929}" type="datetime1">
              <a:rPr lang="es-ES" smtClean="0"/>
              <a:pPr/>
              <a:t>25/09/2017</a:t>
            </a:fld>
            <a:endParaRPr lang="es-ES" dirty="0"/>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9" name="Marcador de posición de número de diapositiva 8"/>
          <p:cNvSpPr>
            <a:spLocks noGrp="1"/>
          </p:cNvSpPr>
          <p:nvPr>
            <p:ph type="sldNum" sz="quarter" idx="12"/>
          </p:nvPr>
        </p:nvSpPr>
        <p:spPr/>
        <p:txBody>
          <a:bodyPr rtlCol="0"/>
          <a:lstStyle/>
          <a:p>
            <a:pPr rtl="0"/>
            <a:fld id="{2A013F82-EE5E-44EE-A61D-E31C6657F26F}" type="slidenum">
              <a:rPr lang="es-ES" noProof="0" smtClean="0"/>
              <a:t>‹Nº›</a:t>
            </a:fld>
            <a:endParaRPr lang="es-ES" noProof="0" dirty="0"/>
          </a:p>
        </p:txBody>
      </p: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smtClean="0"/>
              <a:t>Haga clic para modificar el estilo de título del patrón</a:t>
            </a:r>
            <a:endParaRPr lang="es-ES" noProof="0" dirty="0"/>
          </a:p>
        </p:txBody>
      </p:sp>
      <p:sp>
        <p:nvSpPr>
          <p:cNvPr id="3" name="Marcador de posición de fecha 2"/>
          <p:cNvSpPr>
            <a:spLocks noGrp="1"/>
          </p:cNvSpPr>
          <p:nvPr>
            <p:ph type="dt" sz="half" idx="10"/>
          </p:nvPr>
        </p:nvSpPr>
        <p:spPr/>
        <p:txBody>
          <a:bodyPr rtlCol="0"/>
          <a:lstStyle>
            <a:lvl1pPr algn="r">
              <a:defRPr/>
            </a:lvl1pPr>
          </a:lstStyle>
          <a:p>
            <a:fld id="{E4A686D9-BDBD-4090-B19D-04E04F3CB648}" type="datetime1">
              <a:rPr lang="es-ES" smtClean="0"/>
              <a:pPr/>
              <a:t>25/09/2017</a:t>
            </a:fld>
            <a:endParaRPr lang="es-ES"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5" name="Marcador de posición de número de diapositiva 4"/>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bg>
      <p:bgPr>
        <a:solidFill>
          <a:schemeClr val="bg2"/>
        </a:solidFill>
        <a:effectLst/>
      </p:bgPr>
    </p:bg>
    <p:spTree>
      <p:nvGrpSpPr>
        <p:cNvPr id="1" name=""/>
        <p:cNvGrpSpPr/>
        <p:nvPr/>
      </p:nvGrpSpPr>
      <p:grpSpPr>
        <a:xfrm>
          <a:off x="0" y="0"/>
          <a:ext cx="0" cy="0"/>
          <a:chOff x="0" y="0"/>
          <a:chExt cx="0" cy="0"/>
        </a:xfrm>
      </p:grpSpPr>
      <p:sp>
        <p:nvSpPr>
          <p:cNvPr id="2" name="Marcador de posición de fecha 1"/>
          <p:cNvSpPr>
            <a:spLocks noGrp="1"/>
          </p:cNvSpPr>
          <p:nvPr>
            <p:ph type="dt" sz="half" idx="10"/>
          </p:nvPr>
        </p:nvSpPr>
        <p:spPr/>
        <p:txBody>
          <a:bodyPr rtlCol="0"/>
          <a:lstStyle>
            <a:lvl1pPr algn="r">
              <a:defRPr/>
            </a:lvl1pPr>
          </a:lstStyle>
          <a:p>
            <a:fld id="{D1B4D0FB-1285-4974-8D4E-BCFCC0FA7978}" type="datetime1">
              <a:rPr lang="es-ES" smtClean="0"/>
              <a:pPr/>
              <a:t>25/09/2017</a:t>
            </a:fld>
            <a:endParaRPr lang="es-ES" dirty="0"/>
          </a:p>
        </p:txBody>
      </p:sp>
      <p:sp>
        <p:nvSpPr>
          <p:cNvPr id="3" name="Marcador de posición de pie de página 2"/>
          <p:cNvSpPr>
            <a:spLocks noGrp="1"/>
          </p:cNvSpPr>
          <p:nvPr>
            <p:ph type="ftr" sz="quarter" idx="11"/>
          </p:nvPr>
        </p:nvSpPr>
        <p:spPr/>
        <p:txBody>
          <a:bodyPr rtlCol="0"/>
          <a:lstStyle/>
          <a:p>
            <a:pPr rtl="0"/>
            <a:endParaRPr lang="es-ES" noProof="0" dirty="0"/>
          </a:p>
        </p:txBody>
      </p:sp>
      <p:sp>
        <p:nvSpPr>
          <p:cNvPr id="4" name="Marcador de posición de número de diapositiva 3"/>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a:xfrm>
            <a:off x="1055604" y="1905000"/>
            <a:ext cx="3596607" cy="2667000"/>
          </a:xfrm>
        </p:spPr>
        <p:txBody>
          <a:bodyPr rtlCol="0" anchor="b">
            <a:noAutofit/>
          </a:bodyPr>
          <a:lstStyle>
            <a:lvl1pPr algn="l" rtl="0">
              <a:lnSpc>
                <a:spcPct val="90000"/>
              </a:lnSpc>
              <a:defRPr sz="3600" b="0" baseline="0">
                <a:solidFill>
                  <a:schemeClr val="tx1"/>
                </a:solidFill>
              </a:defRPr>
            </a:lvl1pPr>
          </a:lstStyle>
          <a:p>
            <a:pPr rtl="0"/>
            <a:r>
              <a:rPr lang="es-ES" noProof="0" smtClean="0"/>
              <a:t>Haga clic para modificar el estilo de título del patrón</a:t>
            </a:r>
            <a:endParaRPr lang="es-ES" noProof="0" dirty="0"/>
          </a:p>
        </p:txBody>
      </p:sp>
      <p:sp>
        <p:nvSpPr>
          <p:cNvPr id="3" name="Marcador de posición de contenido 2"/>
          <p:cNvSpPr>
            <a:spLocks noGrp="1"/>
          </p:cNvSpPr>
          <p:nvPr>
            <p:ph idx="1"/>
          </p:nvPr>
        </p:nvSpPr>
        <p:spPr>
          <a:xfrm>
            <a:off x="4951414" y="685800"/>
            <a:ext cx="6400800" cy="5334000"/>
          </a:xfrm>
        </p:spPr>
        <p:txBody>
          <a:bodyPr rtlCol="0">
            <a:normAutofit/>
          </a:bodyPr>
          <a:lstStyle>
            <a:lvl1pPr algn="l" rtl="0">
              <a:defRPr sz="2400"/>
            </a:lvl1pPr>
            <a:lvl2pPr algn="l" rtl="0">
              <a:defRPr sz="2000"/>
            </a:lvl2pPr>
            <a:lvl3pPr algn="l" rtl="0">
              <a:defRPr sz="1800"/>
            </a:lvl3pPr>
            <a:lvl4pPr algn="l" rtl="0">
              <a:defRPr sz="1600"/>
            </a:lvl4pPr>
            <a:lvl5pPr algn="l" rtl="0">
              <a:defRPr sz="1600"/>
            </a:lvl5pPr>
            <a:lvl6pPr algn="l" rtl="0">
              <a:defRPr sz="1600"/>
            </a:lvl6pPr>
            <a:lvl7pPr algn="l" rtl="0">
              <a:defRPr sz="1600"/>
            </a:lvl7pPr>
            <a:lvl8pPr algn="l" rtl="0">
              <a:defRPr sz="1600"/>
            </a:lvl8pPr>
            <a:lvl9pPr algn="l" rtl="0">
              <a:defRPr sz="1600"/>
            </a:lvl9pPr>
          </a:lstStyle>
          <a:p>
            <a:pPr lvl="0" rtl="0"/>
            <a:r>
              <a:rPr lang="es-ES" noProof="0" smtClean="0"/>
              <a:t>Editar el estilo de texto del patrón</a:t>
            </a:r>
          </a:p>
          <a:p>
            <a:pPr lvl="1" rtl="0"/>
            <a:r>
              <a:rPr lang="es-ES" noProof="0" smtClean="0"/>
              <a:t>Segundo nivel</a:t>
            </a:r>
          </a:p>
          <a:p>
            <a:pPr lvl="2" rtl="0"/>
            <a:r>
              <a:rPr lang="es-ES" noProof="0" smtClean="0"/>
              <a:t>Tercer nivel</a:t>
            </a:r>
          </a:p>
          <a:p>
            <a:pPr lvl="3" rtl="0"/>
            <a:r>
              <a:rPr lang="es-ES" noProof="0" smtClean="0"/>
              <a:t>Cuarto nivel</a:t>
            </a:r>
          </a:p>
          <a:p>
            <a:pPr lvl="4" rtl="0"/>
            <a:r>
              <a:rPr lang="es-ES" noProof="0" smtClean="0"/>
              <a:t>Quinto nivel</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9C3D96D5-80C9-4ED7-89C2-CE590C3C6CB2}" type="datetime1">
              <a:rPr lang="es-ES" smtClean="0"/>
              <a:pPr/>
              <a:t>25/09/2017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t>‹Nº›</a:t>
            </a:fld>
            <a:endParaRPr lang="es-ES" noProof="0" dirty="0"/>
          </a:p>
        </p:txBody>
      </p: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Marcador de posición de imagen 2"/>
          <p:cNvSpPr>
            <a:spLocks noGrp="1"/>
          </p:cNvSpPr>
          <p:nvPr>
            <p:ph type="pic" idx="1"/>
          </p:nvPr>
        </p:nvSpPr>
        <p:spPr>
          <a:xfrm>
            <a:off x="4951414" y="685800"/>
            <a:ext cx="6400799" cy="5334000"/>
          </a:xfrm>
          <a:solidFill>
            <a:schemeClr val="bg2"/>
          </a:solidFill>
          <a:ln w="76200">
            <a:solidFill>
              <a:schemeClr val="tx1"/>
            </a:solidFill>
            <a:miter lim="800000"/>
          </a:ln>
        </p:spPr>
        <p:txBody>
          <a:bodyPr rtlCol="0">
            <a:normAutofit/>
          </a:bodyPr>
          <a:lstStyle>
            <a:lvl1pPr marL="0" indent="0" algn="ctr" rtl="0">
              <a:buNone/>
              <a:defRPr sz="2400"/>
            </a:lvl1pPr>
            <a:lvl2pPr marL="457200" indent="0" algn="l" rtl="0">
              <a:buNone/>
              <a:defRPr sz="2800"/>
            </a:lvl2pPr>
            <a:lvl3pPr marL="914400" indent="0" algn="l" rtl="0">
              <a:buNone/>
              <a:defRPr sz="2400"/>
            </a:lvl3pPr>
            <a:lvl4pPr marL="1371600" indent="0" algn="l" rtl="0">
              <a:buNone/>
              <a:defRPr sz="2000"/>
            </a:lvl4pPr>
            <a:lvl5pPr marL="1828800" indent="0" algn="l" rtl="0">
              <a:buNone/>
              <a:defRPr sz="2000"/>
            </a:lvl5pPr>
            <a:lvl6pPr marL="2286000" indent="0" algn="l" rtl="0">
              <a:buNone/>
              <a:defRPr sz="2000"/>
            </a:lvl6pPr>
            <a:lvl7pPr marL="2743200" indent="0" algn="l" rtl="0">
              <a:buNone/>
              <a:defRPr sz="2000"/>
            </a:lvl7pPr>
            <a:lvl8pPr marL="3200400" indent="0" algn="l" rtl="0">
              <a:buNone/>
              <a:defRPr sz="2000"/>
            </a:lvl8pPr>
            <a:lvl9pPr marL="3657600" indent="0" algn="l" rtl="0">
              <a:buNone/>
              <a:defRPr sz="2000"/>
            </a:lvl9pPr>
          </a:lstStyle>
          <a:p>
            <a:pPr rtl="0"/>
            <a:r>
              <a:rPr lang="es-ES" noProof="0" smtClean="0"/>
              <a:t>Haga clic en el icono para agregar una imagen</a:t>
            </a:r>
            <a:endParaRPr lang="es-ES" noProof="0" dirty="0"/>
          </a:p>
        </p:txBody>
      </p:sp>
      <p:sp>
        <p:nvSpPr>
          <p:cNvPr id="2" name="Título 1"/>
          <p:cNvSpPr>
            <a:spLocks noGrp="1"/>
          </p:cNvSpPr>
          <p:nvPr>
            <p:ph type="title"/>
          </p:nvPr>
        </p:nvSpPr>
        <p:spPr>
          <a:xfrm>
            <a:off x="1055604" y="1905000"/>
            <a:ext cx="3596607" cy="2667000"/>
          </a:xfrm>
        </p:spPr>
        <p:txBody>
          <a:bodyPr rtlCol="0" anchor="b">
            <a:normAutofit/>
          </a:bodyPr>
          <a:lstStyle>
            <a:lvl1pPr algn="l" rtl="0">
              <a:lnSpc>
                <a:spcPct val="90000"/>
              </a:lnSpc>
              <a:defRPr sz="3600" b="0" i="0" baseline="0">
                <a:solidFill>
                  <a:schemeClr val="tx1"/>
                </a:solidFill>
              </a:defRPr>
            </a:lvl1pPr>
          </a:lstStyle>
          <a:p>
            <a:pPr rtl="0"/>
            <a:r>
              <a:rPr lang="es-ES" noProof="0" smtClean="0"/>
              <a:t>Haga clic para modificar el estilo de título del patrón</a:t>
            </a:r>
            <a:endParaRPr lang="es-ES" noProof="0" dirty="0"/>
          </a:p>
        </p:txBody>
      </p:sp>
      <p:sp>
        <p:nvSpPr>
          <p:cNvPr id="4" name="Marcador de posición de texto 3"/>
          <p:cNvSpPr>
            <a:spLocks noGrp="1"/>
          </p:cNvSpPr>
          <p:nvPr>
            <p:ph type="body" sz="half" idx="2"/>
          </p:nvPr>
        </p:nvSpPr>
        <p:spPr>
          <a:xfrm>
            <a:off x="1065213" y="4648200"/>
            <a:ext cx="3581399" cy="1371600"/>
          </a:xfrm>
        </p:spPr>
        <p:txBody>
          <a:bodyPr rtlCol="0">
            <a:normAutofit/>
          </a:bodyPr>
          <a:lstStyle>
            <a:lvl1pPr marL="0" indent="0" algn="l" rtl="0">
              <a:lnSpc>
                <a:spcPct val="90000"/>
              </a:lnSpc>
              <a:spcBef>
                <a:spcPts val="1200"/>
              </a:spcBef>
              <a:buNone/>
              <a:defRPr sz="1800"/>
            </a:lvl1pPr>
            <a:lvl2pPr marL="457200" indent="0" algn="l" rtl="0">
              <a:buNone/>
              <a:defRPr sz="1200"/>
            </a:lvl2pPr>
            <a:lvl3pPr marL="914400" indent="0" algn="l" rtl="0">
              <a:buNone/>
              <a:defRPr sz="1000"/>
            </a:lvl3pPr>
            <a:lvl4pPr marL="1371600" indent="0" algn="l" rtl="0">
              <a:buNone/>
              <a:defRPr sz="900"/>
            </a:lvl4pPr>
            <a:lvl5pPr marL="1828800" indent="0" algn="l" rtl="0">
              <a:buNone/>
              <a:defRPr sz="900"/>
            </a:lvl5pPr>
            <a:lvl6pPr marL="2286000" indent="0" algn="l" rtl="0">
              <a:buNone/>
              <a:defRPr sz="900"/>
            </a:lvl6pPr>
            <a:lvl7pPr marL="2743200" indent="0" algn="l" rtl="0">
              <a:buNone/>
              <a:defRPr sz="900"/>
            </a:lvl7pPr>
            <a:lvl8pPr marL="3200400" indent="0" algn="l" rtl="0">
              <a:buNone/>
              <a:defRPr sz="900"/>
            </a:lvl8pPr>
            <a:lvl9pPr marL="3657600" indent="0" algn="l" rtl="0">
              <a:buNone/>
              <a:defRPr sz="900"/>
            </a:lvl9pPr>
          </a:lstStyle>
          <a:p>
            <a:pPr lvl="0" rtl="0"/>
            <a:r>
              <a:rPr lang="es-ES" noProof="0" smtClean="0"/>
              <a:t>Editar el estilo de texto del patrón</a:t>
            </a:r>
          </a:p>
        </p:txBody>
      </p:sp>
      <p:sp>
        <p:nvSpPr>
          <p:cNvPr id="5" name="Marcador de posición de fecha 4"/>
          <p:cNvSpPr>
            <a:spLocks noGrp="1"/>
          </p:cNvSpPr>
          <p:nvPr>
            <p:ph type="dt" sz="half" idx="10"/>
          </p:nvPr>
        </p:nvSpPr>
        <p:spPr/>
        <p:txBody>
          <a:bodyPr rtlCol="0"/>
          <a:lstStyle>
            <a:lvl1pPr algn="r">
              <a:defRPr/>
            </a:lvl1pPr>
          </a:lstStyle>
          <a:p>
            <a:fld id="{DA911BAB-2490-48FD-81BA-E5EB85DA87AE}" type="datetime1">
              <a:rPr lang="es-ES" smtClean="0"/>
              <a:pPr/>
              <a:t>25/09/2017</a:t>
            </a:fld>
            <a:endParaRPr lang="es-ES" dirty="0"/>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7" name="Marcador de posición de número de diapositiva 6"/>
          <p:cNvSpPr>
            <a:spLocks noGrp="1"/>
          </p:cNvSpPr>
          <p:nvPr>
            <p:ph type="sldNum" sz="quarter" idx="12"/>
          </p:nvPr>
        </p:nvSpPr>
        <p:spPr/>
        <p:txBody>
          <a:bodyPr rtlCol="0"/>
          <a:lstStyle/>
          <a:p>
            <a:pPr rtl="0"/>
            <a:fld id="{2A013F82-EE5E-44EE-A61D-E31C6657F26F}" type="slidenum">
              <a:rPr lang="es-ES" noProof="0"/>
              <a:pPr rtl="0"/>
              <a:t>‹Nº›</a:t>
            </a:fld>
            <a:endParaRPr lang="es-ES" noProof="0" dirty="0"/>
          </a:p>
        </p:txBody>
      </p: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Marcador de posición de título 1"/>
          <p:cNvSpPr>
            <a:spLocks noGrp="1"/>
          </p:cNvSpPr>
          <p:nvPr>
            <p:ph type="title"/>
          </p:nvPr>
        </p:nvSpPr>
        <p:spPr>
          <a:xfrm>
            <a:off x="1522413" y="381000"/>
            <a:ext cx="9144001" cy="1371600"/>
          </a:xfrm>
          <a:prstGeom prst="rect">
            <a:avLst/>
          </a:prstGeom>
        </p:spPr>
        <p:txBody>
          <a:bodyPr vert="horz" lIns="91440" tIns="45720" rIns="91440" bIns="45720" rtlCol="0" anchor="b">
            <a:normAutofit/>
          </a:bodyPr>
          <a:lstStyle/>
          <a:p>
            <a:pPr rtl="0"/>
            <a:r>
              <a:rPr lang="es-ES" noProof="0" dirty="0"/>
              <a:t>Haga clic para modificar el estilo de título del patrón</a:t>
            </a:r>
          </a:p>
        </p:txBody>
      </p:sp>
      <p:sp>
        <p:nvSpPr>
          <p:cNvPr id="3" name="Marcador de posición de texto 2"/>
          <p:cNvSpPr>
            <a:spLocks noGrp="1"/>
          </p:cNvSpPr>
          <p:nvPr>
            <p:ph type="body" idx="1"/>
          </p:nvPr>
        </p:nvSpPr>
        <p:spPr>
          <a:xfrm>
            <a:off x="1522413" y="1904999"/>
            <a:ext cx="9134391" cy="41148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fecha 3"/>
          <p:cNvSpPr>
            <a:spLocks noGrp="1"/>
          </p:cNvSpPr>
          <p:nvPr>
            <p:ph type="dt" sz="half" idx="2"/>
          </p:nvPr>
        </p:nvSpPr>
        <p:spPr>
          <a:xfrm>
            <a:off x="8226422" y="6400800"/>
            <a:ext cx="144938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algn="r"/>
            <a:fld id="{7170E197-1079-4777-8273-53286CD6A787}" type="datetime1">
              <a:rPr lang="es-ES" smtClean="0"/>
              <a:pPr algn="r"/>
              <a:t>25/09/2017</a:t>
            </a:fld>
            <a:endParaRPr lang="es-ES" dirty="0"/>
          </a:p>
        </p:txBody>
      </p:sp>
      <p:sp>
        <p:nvSpPr>
          <p:cNvPr id="5" name="Marcador de posición de pie de página 4"/>
          <p:cNvSpPr>
            <a:spLocks noGrp="1"/>
          </p:cNvSpPr>
          <p:nvPr>
            <p:ph type="ftr" sz="quarter" idx="3"/>
          </p:nvPr>
        </p:nvSpPr>
        <p:spPr>
          <a:xfrm>
            <a:off x="1522413" y="6400800"/>
            <a:ext cx="6553199" cy="276228"/>
          </a:xfrm>
          <a:prstGeom prst="rect">
            <a:avLst/>
          </a:prstGeom>
        </p:spPr>
        <p:txBody>
          <a:bodyPr vert="horz" lIns="91440" tIns="45720" rIns="91440" bIns="45720" rtlCol="0" anchor="ctr"/>
          <a:lstStyle>
            <a:lvl1pPr algn="l" rtl="0">
              <a:defRPr sz="1000">
                <a:solidFill>
                  <a:schemeClr val="tx1">
                    <a:tint val="75000"/>
                  </a:schemeClr>
                </a:solidFill>
              </a:defRPr>
            </a:lvl1pPr>
          </a:lstStyle>
          <a:p>
            <a:pPr rtl="0"/>
            <a:endParaRPr lang="es-ES" noProof="0" dirty="0"/>
          </a:p>
        </p:txBody>
      </p:sp>
      <p:sp>
        <p:nvSpPr>
          <p:cNvPr id="6" name="Marcador de posición de número de diapositiva 5"/>
          <p:cNvSpPr>
            <a:spLocks noGrp="1"/>
          </p:cNvSpPr>
          <p:nvPr>
            <p:ph type="sldNum" sz="quarter" idx="4"/>
          </p:nvPr>
        </p:nvSpPr>
        <p:spPr>
          <a:xfrm>
            <a:off x="9828211" y="6400800"/>
            <a:ext cx="838201" cy="276228"/>
          </a:xfrm>
          <a:prstGeom prst="rect">
            <a:avLst/>
          </a:prstGeom>
        </p:spPr>
        <p:txBody>
          <a:bodyPr vert="horz" lIns="91440" tIns="45720" rIns="91440" bIns="45720" rtlCol="0" anchor="ctr"/>
          <a:lstStyle>
            <a:lvl1pPr algn="r" rtl="0">
              <a:defRPr sz="1000">
                <a:solidFill>
                  <a:schemeClr val="tx1">
                    <a:tint val="75000"/>
                  </a:schemeClr>
                </a:solidFill>
              </a:defRPr>
            </a:lvl1pPr>
          </a:lstStyle>
          <a:p>
            <a:fld id="{2A013F82-EE5E-44EE-A61D-E31C6657F26F}" type="slidenum">
              <a:rPr lang="es-ES" smtClean="0"/>
              <a:pPr/>
              <a:t>‹Nº›</a:t>
            </a:fld>
            <a:endParaRPr lang="es-ES" dirty="0"/>
          </a:p>
        </p:txBody>
      </p:sp>
    </p:spTree>
    <p:extLst>
      <p:ext uri="{BB962C8B-B14F-4D97-AF65-F5344CB8AC3E}">
        <p14:creationId xmlns:p14="http://schemas.microsoft.com/office/powerpoint/2010/main" val="1403059996"/>
      </p:ext>
    </p:extLst>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3600" kern="1200" spc="100" baseline="0">
          <a:solidFill>
            <a:schemeClr val="tx1"/>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3839" userDrawn="1">
          <p15:clr>
            <a:srgbClr val="F26B43"/>
          </p15:clr>
        </p15:guide>
        <p15:guide id="2" orient="horz" pos="216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jpeg"/><Relationship Id="rId4" Type="http://schemas.openxmlformats.org/officeDocument/2006/relationships/image" Target="../media/image7.jpeg"/></Relationships>
</file>

<file path=ppt/slides/_rels/slide10.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comments" Target="../comments/comment7.xml"/><Relationship Id="rId2" Type="http://schemas.openxmlformats.org/officeDocument/2006/relationships/image" Target="../media/image19.jpe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4.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4.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43.jpe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4.xml"/><Relationship Id="rId5" Type="http://schemas.openxmlformats.org/officeDocument/2006/relationships/image" Target="../media/image48.jpeg"/><Relationship Id="rId4" Type="http://schemas.openxmlformats.org/officeDocument/2006/relationships/image" Target="../media/image47.jpeg"/></Relationships>
</file>

<file path=ppt/slides/_rels/slide21.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52.png"/><Relationship Id="rId1" Type="http://schemas.openxmlformats.org/officeDocument/2006/relationships/slideLayout" Target="../slideLayouts/slideLayout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8.jpg"/><Relationship Id="rId1" Type="http://schemas.openxmlformats.org/officeDocument/2006/relationships/slideLayout" Target="../slideLayouts/slideLayout4.xml"/><Relationship Id="rId6" Type="http://schemas.openxmlformats.org/officeDocument/2006/relationships/image" Target="../media/image62.jpg"/><Relationship Id="rId5" Type="http://schemas.openxmlformats.org/officeDocument/2006/relationships/image" Target="../media/image61.jpeg"/><Relationship Id="rId4" Type="http://schemas.openxmlformats.org/officeDocument/2006/relationships/image" Target="../media/image60.jpg"/></Relationships>
</file>

<file path=ppt/slides/_rels/slide2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image" Target="../media/image63.jpe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6.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omments" Target="../comments/comment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comments" Target="../comments/comment3.xml"/><Relationship Id="rId5" Type="http://schemas.openxmlformats.org/officeDocument/2006/relationships/image" Target="../media/image14.PNG"/><Relationship Id="rId4" Type="http://schemas.openxmlformats.org/officeDocument/2006/relationships/image" Target="../media/image13.jpeg"/></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5" Type="http://schemas.openxmlformats.org/officeDocument/2006/relationships/comments" Target="../comments/comment4.xml"/><Relationship Id="rId4"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p:cNvSpPr>
            <a:spLocks noGrp="1"/>
          </p:cNvSpPr>
          <p:nvPr>
            <p:ph type="ctrTitle"/>
          </p:nvPr>
        </p:nvSpPr>
        <p:spPr>
          <a:xfrm>
            <a:off x="-7197" y="2132856"/>
            <a:ext cx="10501806" cy="1239416"/>
          </a:xfrm>
        </p:spPr>
        <p:txBody>
          <a:bodyPr rtlCol="0"/>
          <a:lstStyle/>
          <a:p>
            <a:pPr rtl="0"/>
            <a:r>
              <a:rPr lang="es-ES" dirty="0" smtClean="0"/>
              <a:t>INFORME DE PASANTÍAS</a:t>
            </a:r>
            <a:endParaRPr lang="es-ES" dirty="0"/>
          </a:p>
        </p:txBody>
      </p:sp>
      <p:sp>
        <p:nvSpPr>
          <p:cNvPr id="4" name="Subtítulo 3"/>
          <p:cNvSpPr>
            <a:spLocks noGrp="1"/>
          </p:cNvSpPr>
          <p:nvPr>
            <p:ph type="subTitle" idx="1"/>
          </p:nvPr>
        </p:nvSpPr>
        <p:spPr>
          <a:xfrm>
            <a:off x="35935" y="3231703"/>
            <a:ext cx="2508919" cy="500608"/>
          </a:xfrm>
        </p:spPr>
        <p:txBody>
          <a:bodyPr rtlCol="0"/>
          <a:lstStyle/>
          <a:p>
            <a:pPr rtl="0"/>
            <a:r>
              <a:rPr lang="es-ES" dirty="0" smtClean="0"/>
              <a:t>Lucas </a:t>
            </a:r>
            <a:r>
              <a:rPr lang="es-ES" dirty="0" err="1" smtClean="0"/>
              <a:t>moyano</a:t>
            </a:r>
            <a:endParaRPr lang="es-ES" dirty="0"/>
          </a:p>
        </p:txBody>
      </p:sp>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060036" y="1"/>
            <a:ext cx="1123962" cy="1196752"/>
          </a:xfrm>
          <a:prstGeom prst="rect">
            <a:avLst/>
          </a:prstGeom>
        </p:spPr>
      </p:pic>
      <p:pic>
        <p:nvPicPr>
          <p:cNvPr id="6" name="Imagen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12635" y="5734190"/>
            <a:ext cx="2876190" cy="1123810"/>
          </a:xfrm>
          <a:prstGeom prst="rect">
            <a:avLst/>
          </a:prstGeom>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941"/>
            <a:ext cx="1262037" cy="1209694"/>
          </a:xfrm>
          <a:prstGeom prst="rect">
            <a:avLst/>
          </a:prstGeom>
        </p:spPr>
      </p:pic>
      <p:pic>
        <p:nvPicPr>
          <p:cNvPr id="8" name="Imagen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5734190"/>
            <a:ext cx="3461335" cy="1123810"/>
          </a:xfrm>
          <a:prstGeom prst="rect">
            <a:avLst/>
          </a:prstGeom>
        </p:spPr>
      </p:pic>
    </p:spTree>
    <p:extLst>
      <p:ext uri="{BB962C8B-B14F-4D97-AF65-F5344CB8AC3E}">
        <p14:creationId xmlns:p14="http://schemas.microsoft.com/office/powerpoint/2010/main" val="28089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409925" y="476672"/>
            <a:ext cx="3347863" cy="699864"/>
          </a:xfrm>
        </p:spPr>
        <p:txBody>
          <a:bodyPr/>
          <a:lstStyle/>
          <a:p>
            <a:r>
              <a:rPr lang="es-AR" dirty="0" smtClean="0"/>
              <a:t>Rack Pie</a:t>
            </a:r>
            <a:endParaRPr lang="es-AR" dirty="0"/>
          </a:p>
        </p:txBody>
      </p:sp>
      <p:pic>
        <p:nvPicPr>
          <p:cNvPr id="6" name="Marcador de contenido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rot="5400000">
            <a:off x="-429596" y="1312048"/>
            <a:ext cx="5530881" cy="4148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3" name="Tabla 2"/>
          <p:cNvGraphicFramePr>
            <a:graphicFrameLocks noGrp="1"/>
          </p:cNvGraphicFramePr>
          <p:nvPr>
            <p:extLst>
              <p:ext uri="{D42A27DB-BD31-4B8C-83A1-F6EECF244321}">
                <p14:modId xmlns:p14="http://schemas.microsoft.com/office/powerpoint/2010/main" val="2887517327"/>
              </p:ext>
            </p:extLst>
          </p:nvPr>
        </p:nvGraphicFramePr>
        <p:xfrm>
          <a:off x="5053012" y="1517310"/>
          <a:ext cx="6810575" cy="3698153"/>
        </p:xfrm>
        <a:graphic>
          <a:graphicData uri="http://schemas.openxmlformats.org/drawingml/2006/table">
            <a:tbl>
              <a:tblPr firstRow="1" firstCol="1" bandRow="1">
                <a:tableStyleId>{3B4B98B0-60AC-42C2-AFA5-B58CD77FA1E5}</a:tableStyleId>
              </a:tblPr>
              <a:tblGrid>
                <a:gridCol w="1294501">
                  <a:extLst>
                    <a:ext uri="{9D8B030D-6E8A-4147-A177-3AD203B41FA5}">
                      <a16:colId xmlns:a16="http://schemas.microsoft.com/office/drawing/2014/main" val="101106977"/>
                    </a:ext>
                  </a:extLst>
                </a:gridCol>
                <a:gridCol w="1664358">
                  <a:extLst>
                    <a:ext uri="{9D8B030D-6E8A-4147-A177-3AD203B41FA5}">
                      <a16:colId xmlns:a16="http://schemas.microsoft.com/office/drawing/2014/main" val="4090779523"/>
                    </a:ext>
                  </a:extLst>
                </a:gridCol>
                <a:gridCol w="1739847">
                  <a:extLst>
                    <a:ext uri="{9D8B030D-6E8A-4147-A177-3AD203B41FA5}">
                      <a16:colId xmlns:a16="http://schemas.microsoft.com/office/drawing/2014/main" val="613117403"/>
                    </a:ext>
                  </a:extLst>
                </a:gridCol>
                <a:gridCol w="2111869">
                  <a:extLst>
                    <a:ext uri="{9D8B030D-6E8A-4147-A177-3AD203B41FA5}">
                      <a16:colId xmlns:a16="http://schemas.microsoft.com/office/drawing/2014/main" val="495723952"/>
                    </a:ext>
                  </a:extLst>
                </a:gridCol>
              </a:tblGrid>
              <a:tr h="491519">
                <a:tc rowSpan="14">
                  <a:txBody>
                    <a:bodyPr/>
                    <a:lstStyle/>
                    <a:p>
                      <a:pPr algn="just">
                        <a:lnSpc>
                          <a:spcPct val="107000"/>
                        </a:lnSpc>
                        <a:spcAft>
                          <a:spcPts val="0"/>
                        </a:spcAft>
                      </a:pPr>
                      <a:r>
                        <a:rPr lang="es-ES" sz="1500" dirty="0">
                          <a:effectLst/>
                        </a:rPr>
                        <a:t>RACK PIE</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Equipo</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Marca</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Modelo / especificación</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72962084"/>
                  </a:ext>
                </a:extLst>
              </a:tr>
              <a:tr h="251304">
                <a:tc vMerge="1">
                  <a:txBody>
                    <a:bodyPr/>
                    <a:lstStyle/>
                    <a:p>
                      <a:endParaRPr lang="es-AR"/>
                    </a:p>
                  </a:txBody>
                  <a:tcPr/>
                </a:tc>
                <a:tc>
                  <a:txBody>
                    <a:bodyPr/>
                    <a:lstStyle/>
                    <a:p>
                      <a:pPr algn="just">
                        <a:lnSpc>
                          <a:spcPct val="107000"/>
                        </a:lnSpc>
                        <a:spcAft>
                          <a:spcPts val="0"/>
                        </a:spcAft>
                      </a:pPr>
                      <a:r>
                        <a:rPr lang="es-ES" sz="1500">
                          <a:effectLst/>
                        </a:rPr>
                        <a:t>VoIP Gateway</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just">
                        <a:lnSpc>
                          <a:spcPct val="107000"/>
                        </a:lnSpc>
                        <a:spcAft>
                          <a:spcPts val="0"/>
                        </a:spcAft>
                      </a:pPr>
                      <a:r>
                        <a:rPr lang="es-ES" sz="1500" dirty="0" err="1">
                          <a:effectLst/>
                        </a:rPr>
                        <a:t>AudioCodes</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T w="12700" cap="flat" cmpd="sng" algn="ctr">
                      <a:solidFill>
                        <a:schemeClr val="tx1"/>
                      </a:solidFill>
                      <a:prstDash val="solid"/>
                      <a:round/>
                      <a:headEnd type="none" w="med" len="med"/>
                      <a:tailEnd type="none" w="med" len="med"/>
                    </a:lnT>
                  </a:tcPr>
                </a:tc>
                <a:tc>
                  <a:txBody>
                    <a:bodyPr/>
                    <a:lstStyle/>
                    <a:p>
                      <a:pPr algn="just">
                        <a:lnSpc>
                          <a:spcPct val="107000"/>
                        </a:lnSpc>
                        <a:spcAft>
                          <a:spcPts val="0"/>
                        </a:spcAft>
                      </a:pPr>
                      <a:r>
                        <a:rPr lang="es-ES" sz="1500" dirty="0">
                          <a:effectLst/>
                        </a:rPr>
                        <a:t>MP-144</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67258301"/>
                  </a:ext>
                </a:extLst>
              </a:tr>
              <a:tr h="240215">
                <a:tc vMerge="1">
                  <a:txBody>
                    <a:bodyPr/>
                    <a:lstStyle/>
                    <a:p>
                      <a:endParaRPr lang="es-AR"/>
                    </a:p>
                  </a:txBody>
                  <a:tcPr/>
                </a:tc>
                <a:tc rowSpan="5">
                  <a:txBody>
                    <a:bodyPr/>
                    <a:lstStyle/>
                    <a:p>
                      <a:pPr algn="l">
                        <a:lnSpc>
                          <a:spcPct val="107000"/>
                        </a:lnSpc>
                        <a:spcAft>
                          <a:spcPts val="0"/>
                        </a:spcAft>
                      </a:pPr>
                      <a:r>
                        <a:rPr lang="es-ES" sz="1500" dirty="0" err="1">
                          <a:effectLst/>
                        </a:rPr>
                        <a:t>Switch</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tcPr>
                </a:tc>
                <a:tc rowSpan="2">
                  <a:txBody>
                    <a:bodyPr/>
                    <a:lstStyle/>
                    <a:p>
                      <a:pPr algn="l">
                        <a:lnSpc>
                          <a:spcPct val="107000"/>
                        </a:lnSpc>
                        <a:spcAft>
                          <a:spcPts val="0"/>
                        </a:spcAft>
                      </a:pPr>
                      <a:r>
                        <a:rPr lang="es-ES" sz="1500" dirty="0" err="1">
                          <a:effectLst/>
                        </a:rPr>
                        <a:t>Cicso</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Catalyst 2950</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3269643351"/>
                  </a:ext>
                </a:extLst>
              </a:tr>
              <a:tr h="240215">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a:effectLst/>
                        </a:rPr>
                        <a:t>Catalyst 2960-24TS-L</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577984262"/>
                  </a:ext>
                </a:extLst>
              </a:tr>
              <a:tr h="251304">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a:effectLst/>
                        </a:rPr>
                        <a:t>3Com</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Baseline 2824</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832984889"/>
                  </a:ext>
                </a:extLst>
              </a:tr>
              <a:tr h="240215">
                <a:tc vMerge="1">
                  <a:txBody>
                    <a:bodyPr/>
                    <a:lstStyle/>
                    <a:p>
                      <a:endParaRPr lang="es-AR"/>
                    </a:p>
                  </a:txBody>
                  <a:tcPr/>
                </a:tc>
                <a:tc vMerge="1">
                  <a:txBody>
                    <a:bodyPr/>
                    <a:lstStyle/>
                    <a:p>
                      <a:endParaRPr lang="es-AR"/>
                    </a:p>
                  </a:txBody>
                  <a:tcPr/>
                </a:tc>
                <a:tc rowSpan="2">
                  <a:txBody>
                    <a:bodyPr/>
                    <a:lstStyle/>
                    <a:p>
                      <a:pPr algn="l">
                        <a:lnSpc>
                          <a:spcPct val="107000"/>
                        </a:lnSpc>
                        <a:spcAft>
                          <a:spcPts val="0"/>
                        </a:spcAft>
                      </a:pPr>
                      <a:r>
                        <a:rPr lang="es-ES" sz="1500">
                          <a:effectLst/>
                        </a:rPr>
                        <a:t>TP-Link</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TL-SG1024 (Internet)</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395641620"/>
                  </a:ext>
                </a:extLst>
              </a:tr>
              <a:tr h="240215">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a:effectLst/>
                        </a:rPr>
                        <a:t>TL-SG1024 (Telefonía)</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952338504"/>
                  </a:ext>
                </a:extLst>
              </a:tr>
              <a:tr h="251304">
                <a:tc vMerge="1">
                  <a:txBody>
                    <a:bodyPr/>
                    <a:lstStyle/>
                    <a:p>
                      <a:endParaRPr lang="es-AR"/>
                    </a:p>
                  </a:txBody>
                  <a:tcPr/>
                </a:tc>
                <a:tc>
                  <a:txBody>
                    <a:bodyPr/>
                    <a:lstStyle/>
                    <a:p>
                      <a:pPr algn="just">
                        <a:lnSpc>
                          <a:spcPct val="107000"/>
                        </a:lnSpc>
                        <a:spcAft>
                          <a:spcPts val="0"/>
                        </a:spcAft>
                      </a:pPr>
                      <a:r>
                        <a:rPr lang="es-ES" sz="1500">
                          <a:effectLst/>
                        </a:rPr>
                        <a:t>Servidor</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tcPr>
                </a:tc>
                <a:tc>
                  <a:txBody>
                    <a:bodyPr/>
                    <a:lstStyle/>
                    <a:p>
                      <a:pPr algn="just">
                        <a:lnSpc>
                          <a:spcPct val="107000"/>
                        </a:lnSpc>
                        <a:spcAft>
                          <a:spcPts val="0"/>
                        </a:spcAft>
                      </a:pPr>
                      <a:r>
                        <a:rPr lang="es-ES" sz="1500">
                          <a:effectLst/>
                        </a:rPr>
                        <a:t>IBM</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System x3250 m4</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310253285"/>
                  </a:ext>
                </a:extLst>
              </a:tr>
              <a:tr h="240215">
                <a:tc vMerge="1">
                  <a:txBody>
                    <a:bodyPr/>
                    <a:lstStyle/>
                    <a:p>
                      <a:endParaRPr lang="es-AR"/>
                    </a:p>
                  </a:txBody>
                  <a:tcPr/>
                </a:tc>
                <a:tc rowSpan="2">
                  <a:txBody>
                    <a:bodyPr/>
                    <a:lstStyle/>
                    <a:p>
                      <a:pPr algn="l">
                        <a:lnSpc>
                          <a:spcPct val="107000"/>
                        </a:lnSpc>
                        <a:spcAft>
                          <a:spcPts val="0"/>
                        </a:spcAft>
                      </a:pPr>
                      <a:r>
                        <a:rPr lang="es-ES" sz="1500">
                          <a:effectLst/>
                        </a:rPr>
                        <a:t>Router</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tcPr>
                </a:tc>
                <a:tc rowSpan="2">
                  <a:txBody>
                    <a:bodyPr/>
                    <a:lstStyle/>
                    <a:p>
                      <a:pPr algn="l">
                        <a:lnSpc>
                          <a:spcPct val="107000"/>
                        </a:lnSpc>
                        <a:spcAft>
                          <a:spcPts val="0"/>
                        </a:spcAft>
                      </a:pPr>
                      <a:r>
                        <a:rPr lang="es-ES" sz="1500">
                          <a:effectLst/>
                        </a:rPr>
                        <a:t>Mikrotik</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RB751U-2HND (WIFI)</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2438068979"/>
                  </a:ext>
                </a:extLst>
              </a:tr>
              <a:tr h="240215">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a:effectLst/>
                        </a:rPr>
                        <a:t>RB450G (Pañol)</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4085727056"/>
                  </a:ext>
                </a:extLst>
              </a:tr>
              <a:tr h="251304">
                <a:tc vMerge="1">
                  <a:txBody>
                    <a:bodyPr/>
                    <a:lstStyle/>
                    <a:p>
                      <a:endParaRPr lang="es-AR"/>
                    </a:p>
                  </a:txBody>
                  <a:tcPr/>
                </a:tc>
                <a:tc rowSpan="4">
                  <a:txBody>
                    <a:bodyPr/>
                    <a:lstStyle/>
                    <a:p>
                      <a:pPr algn="l">
                        <a:lnSpc>
                          <a:spcPct val="107000"/>
                        </a:lnSpc>
                        <a:spcAft>
                          <a:spcPts val="0"/>
                        </a:spcAft>
                      </a:pPr>
                      <a:r>
                        <a:rPr lang="es-ES" sz="1500" dirty="0" err="1">
                          <a:effectLst/>
                        </a:rPr>
                        <a:t>Patch</a:t>
                      </a:r>
                      <a:r>
                        <a:rPr lang="es-ES" sz="1500" dirty="0">
                          <a:effectLst/>
                        </a:rPr>
                        <a:t> Panel</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a:effectLst/>
                        </a:rPr>
                        <a:t>Nisuta</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tc>
                  <a:txBody>
                    <a:bodyPr/>
                    <a:lstStyle/>
                    <a:p>
                      <a:pPr algn="just">
                        <a:lnSpc>
                          <a:spcPct val="107000"/>
                        </a:lnSpc>
                        <a:spcAft>
                          <a:spcPts val="0"/>
                        </a:spcAft>
                      </a:pPr>
                      <a:r>
                        <a:rPr lang="es-ES" sz="1500">
                          <a:effectLst/>
                        </a:rPr>
                        <a:t>24 bocas</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365424590"/>
                  </a:ext>
                </a:extLst>
              </a:tr>
              <a:tr h="240215">
                <a:tc vMerge="1">
                  <a:txBody>
                    <a:bodyPr/>
                    <a:lstStyle/>
                    <a:p>
                      <a:endParaRPr lang="es-AR"/>
                    </a:p>
                  </a:txBody>
                  <a:tcPr/>
                </a:tc>
                <a:tc vMerge="1">
                  <a:txBody>
                    <a:bodyPr/>
                    <a:lstStyle/>
                    <a:p>
                      <a:endParaRPr lang="es-AR"/>
                    </a:p>
                  </a:txBody>
                  <a:tcPr/>
                </a:tc>
                <a:tc rowSpan="3">
                  <a:txBody>
                    <a:bodyPr/>
                    <a:lstStyle/>
                    <a:p>
                      <a:pPr algn="l">
                        <a:lnSpc>
                          <a:spcPct val="107000"/>
                        </a:lnSpc>
                        <a:spcAft>
                          <a:spcPts val="0"/>
                        </a:spcAft>
                      </a:pPr>
                      <a:r>
                        <a:rPr lang="es-ES" sz="1500" dirty="0">
                          <a:effectLst/>
                        </a:rPr>
                        <a:t>AMP</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a:effectLst/>
                        </a:rPr>
                        <a:t>48 bocas (A)</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2063731045"/>
                  </a:ext>
                </a:extLst>
              </a:tr>
              <a:tr h="240215">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dirty="0">
                          <a:effectLst/>
                        </a:rPr>
                        <a:t>48 bocas (B)</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tc>
                <a:extLst>
                  <a:ext uri="{0D108BD9-81ED-4DB2-BD59-A6C34878D82A}">
                    <a16:rowId xmlns:a16="http://schemas.microsoft.com/office/drawing/2014/main" val="1567320592"/>
                  </a:ext>
                </a:extLst>
              </a:tr>
              <a:tr h="240215">
                <a:tc vMerge="1">
                  <a:txBody>
                    <a:bodyPr/>
                    <a:lstStyle/>
                    <a:p>
                      <a:endParaRPr lang="es-AR"/>
                    </a:p>
                  </a:txBody>
                  <a:tcPr/>
                </a:tc>
                <a:tc vMerge="1">
                  <a:txBody>
                    <a:bodyPr/>
                    <a:lstStyle/>
                    <a:p>
                      <a:endParaRPr lang="es-AR"/>
                    </a:p>
                  </a:txBody>
                  <a:tcPr/>
                </a:tc>
                <a:tc vMerge="1">
                  <a:txBody>
                    <a:bodyPr/>
                    <a:lstStyle/>
                    <a:p>
                      <a:endParaRPr lang="es-AR"/>
                    </a:p>
                  </a:txBody>
                  <a:tcPr/>
                </a:tc>
                <a:tc>
                  <a:txBody>
                    <a:bodyPr/>
                    <a:lstStyle/>
                    <a:p>
                      <a:pPr algn="just">
                        <a:lnSpc>
                          <a:spcPct val="107000"/>
                        </a:lnSpc>
                        <a:spcAft>
                          <a:spcPts val="0"/>
                        </a:spcAft>
                      </a:pPr>
                      <a:r>
                        <a:rPr lang="es-ES" sz="1500" dirty="0">
                          <a:effectLst/>
                        </a:rPr>
                        <a:t>24 bocas</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8063" marR="88063"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12096093"/>
                  </a:ext>
                </a:extLst>
              </a:tr>
            </a:tbl>
          </a:graphicData>
        </a:graphic>
      </p:graphicFrame>
    </p:spTree>
    <p:extLst>
      <p:ext uri="{BB962C8B-B14F-4D97-AF65-F5344CB8AC3E}">
        <p14:creationId xmlns:p14="http://schemas.microsoft.com/office/powerpoint/2010/main" val="217712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4582244" y="620687"/>
            <a:ext cx="2448272" cy="699864"/>
          </a:xfrm>
        </p:spPr>
        <p:txBody>
          <a:bodyPr/>
          <a:lstStyle/>
          <a:p>
            <a:r>
              <a:rPr lang="es-AR" dirty="0" smtClean="0"/>
              <a:t>Rack Mural</a:t>
            </a:r>
            <a:endParaRPr lang="es-AR" dirty="0"/>
          </a:p>
        </p:txBody>
      </p:sp>
      <p:pic>
        <p:nvPicPr>
          <p:cNvPr id="7" name="Imagen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7066428" y="1312047"/>
            <a:ext cx="5530881" cy="4148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graphicFrame>
        <p:nvGraphicFramePr>
          <p:cNvPr id="4" name="Marcador de contenido 3"/>
          <p:cNvGraphicFramePr>
            <a:graphicFrameLocks noGrp="1"/>
          </p:cNvGraphicFramePr>
          <p:nvPr>
            <p:ph idx="1"/>
            <p:extLst>
              <p:ext uri="{D42A27DB-BD31-4B8C-83A1-F6EECF244321}">
                <p14:modId xmlns:p14="http://schemas.microsoft.com/office/powerpoint/2010/main" val="2176742089"/>
              </p:ext>
            </p:extLst>
          </p:nvPr>
        </p:nvGraphicFramePr>
        <p:xfrm>
          <a:off x="213233" y="2766716"/>
          <a:ext cx="6984252" cy="1224609"/>
        </p:xfrm>
        <a:graphic>
          <a:graphicData uri="http://schemas.openxmlformats.org/drawingml/2006/table">
            <a:tbl>
              <a:tblPr firstRow="1" firstCol="1" bandRow="1">
                <a:tableStyleId>{3B4B98B0-60AC-42C2-AFA5-B58CD77FA1E5}</a:tableStyleId>
              </a:tblPr>
              <a:tblGrid>
                <a:gridCol w="1383335">
                  <a:extLst>
                    <a:ext uri="{9D8B030D-6E8A-4147-A177-3AD203B41FA5}">
                      <a16:colId xmlns:a16="http://schemas.microsoft.com/office/drawing/2014/main" val="10977460"/>
                    </a:ext>
                  </a:extLst>
                </a:gridCol>
                <a:gridCol w="1383335">
                  <a:extLst>
                    <a:ext uri="{9D8B030D-6E8A-4147-A177-3AD203B41FA5}">
                      <a16:colId xmlns:a16="http://schemas.microsoft.com/office/drawing/2014/main" val="3381134056"/>
                    </a:ext>
                  </a:extLst>
                </a:gridCol>
                <a:gridCol w="2108791">
                  <a:extLst>
                    <a:ext uri="{9D8B030D-6E8A-4147-A177-3AD203B41FA5}">
                      <a16:colId xmlns:a16="http://schemas.microsoft.com/office/drawing/2014/main" val="2675905698"/>
                    </a:ext>
                  </a:extLst>
                </a:gridCol>
                <a:gridCol w="2108791">
                  <a:extLst>
                    <a:ext uri="{9D8B030D-6E8A-4147-A177-3AD203B41FA5}">
                      <a16:colId xmlns:a16="http://schemas.microsoft.com/office/drawing/2014/main" val="3751203324"/>
                    </a:ext>
                  </a:extLst>
                </a:gridCol>
              </a:tblGrid>
              <a:tr h="490803">
                <a:tc rowSpan="4">
                  <a:txBody>
                    <a:bodyPr/>
                    <a:lstStyle/>
                    <a:p>
                      <a:pPr algn="just">
                        <a:lnSpc>
                          <a:spcPct val="107000"/>
                        </a:lnSpc>
                        <a:spcAft>
                          <a:spcPts val="0"/>
                        </a:spcAft>
                      </a:pPr>
                      <a:r>
                        <a:rPr lang="es-ES" sz="1500" dirty="0">
                          <a:effectLst/>
                        </a:rPr>
                        <a:t>RACK MURAL</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Equipo</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Marca</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Modelo / especificación</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635598371"/>
                  </a:ext>
                </a:extLst>
              </a:tr>
              <a:tr h="239865">
                <a:tc vMerge="1">
                  <a:txBody>
                    <a:bodyPr/>
                    <a:lstStyle/>
                    <a:p>
                      <a:endParaRPr lang="es-AR"/>
                    </a:p>
                  </a:txBody>
                  <a:tcPr/>
                </a:tc>
                <a:tc>
                  <a:txBody>
                    <a:bodyPr/>
                    <a:lstStyle/>
                    <a:p>
                      <a:pPr algn="l">
                        <a:lnSpc>
                          <a:spcPct val="107000"/>
                        </a:lnSpc>
                        <a:spcAft>
                          <a:spcPts val="0"/>
                        </a:spcAft>
                      </a:pPr>
                      <a:r>
                        <a:rPr lang="es-ES" sz="1500">
                          <a:effectLst/>
                        </a:rPr>
                        <a:t>Switch</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l">
                        <a:lnSpc>
                          <a:spcPct val="107000"/>
                        </a:lnSpc>
                        <a:spcAft>
                          <a:spcPts val="0"/>
                        </a:spcAft>
                      </a:pPr>
                      <a:r>
                        <a:rPr lang="es-ES" sz="1500">
                          <a:effectLst/>
                        </a:rPr>
                        <a:t>Huawei</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T w="12700" cap="flat" cmpd="sng" algn="ctr">
                      <a:solidFill>
                        <a:schemeClr val="tx1"/>
                      </a:solidFill>
                      <a:prstDash val="solid"/>
                      <a:round/>
                      <a:headEnd type="none" w="med" len="med"/>
                      <a:tailEnd type="none" w="med" len="med"/>
                    </a:lnT>
                  </a:tcPr>
                </a:tc>
                <a:tc>
                  <a:txBody>
                    <a:bodyPr/>
                    <a:lstStyle/>
                    <a:p>
                      <a:pPr algn="just">
                        <a:lnSpc>
                          <a:spcPct val="107000"/>
                        </a:lnSpc>
                        <a:spcAft>
                          <a:spcPts val="0"/>
                        </a:spcAft>
                      </a:pPr>
                      <a:r>
                        <a:rPr lang="es-ES" sz="1500">
                          <a:effectLst/>
                        </a:rPr>
                        <a:t>Quidway S3300</a:t>
                      </a:r>
                      <a:endParaRPr lang="es-AR" sz="150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3126683862"/>
                  </a:ext>
                </a:extLst>
              </a:tr>
              <a:tr h="239865">
                <a:tc vMerge="1">
                  <a:txBody>
                    <a:bodyPr/>
                    <a:lstStyle/>
                    <a:p>
                      <a:endParaRPr lang="es-AR"/>
                    </a:p>
                  </a:txBody>
                  <a:tcPr/>
                </a:tc>
                <a:tc>
                  <a:txBody>
                    <a:bodyPr/>
                    <a:lstStyle/>
                    <a:p>
                      <a:pPr algn="l">
                        <a:lnSpc>
                          <a:spcPct val="107000"/>
                        </a:lnSpc>
                        <a:spcAft>
                          <a:spcPts val="0"/>
                        </a:spcAft>
                      </a:pPr>
                      <a:r>
                        <a:rPr lang="es-ES" sz="1500" dirty="0" err="1">
                          <a:effectLst/>
                        </a:rPr>
                        <a:t>Router</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L w="12700" cap="flat" cmpd="sng" algn="ctr">
                      <a:solidFill>
                        <a:schemeClr val="tx1"/>
                      </a:solidFill>
                      <a:prstDash val="solid"/>
                      <a:round/>
                      <a:headEnd type="none" w="med" len="med"/>
                      <a:tailEnd type="none" w="med" len="med"/>
                    </a:lnL>
                  </a:tcPr>
                </a:tc>
                <a:tc>
                  <a:txBody>
                    <a:bodyPr/>
                    <a:lstStyle/>
                    <a:p>
                      <a:pPr algn="l">
                        <a:lnSpc>
                          <a:spcPct val="107000"/>
                        </a:lnSpc>
                        <a:spcAft>
                          <a:spcPts val="0"/>
                        </a:spcAft>
                      </a:pPr>
                      <a:r>
                        <a:rPr lang="es-ES" sz="1500" dirty="0" err="1">
                          <a:effectLst/>
                        </a:rPr>
                        <a:t>Mikrotik</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tc>
                <a:tc>
                  <a:txBody>
                    <a:bodyPr/>
                    <a:lstStyle/>
                    <a:p>
                      <a:pPr algn="just">
                        <a:lnSpc>
                          <a:spcPct val="107000"/>
                        </a:lnSpc>
                        <a:spcAft>
                          <a:spcPts val="0"/>
                        </a:spcAft>
                      </a:pPr>
                      <a:r>
                        <a:rPr lang="es-ES" sz="1500" dirty="0">
                          <a:effectLst/>
                        </a:rPr>
                        <a:t>RB2011UiAS-IN</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tc>
                <a:extLst>
                  <a:ext uri="{0D108BD9-81ED-4DB2-BD59-A6C34878D82A}">
                    <a16:rowId xmlns:a16="http://schemas.microsoft.com/office/drawing/2014/main" val="3500651258"/>
                  </a:ext>
                </a:extLst>
              </a:tr>
              <a:tr h="239865">
                <a:tc vMerge="1">
                  <a:txBody>
                    <a:bodyPr/>
                    <a:lstStyle/>
                    <a:p>
                      <a:endParaRPr lang="es-AR"/>
                    </a:p>
                  </a:txBody>
                  <a:tcPr/>
                </a:tc>
                <a:tc>
                  <a:txBody>
                    <a:bodyPr/>
                    <a:lstStyle/>
                    <a:p>
                      <a:pPr algn="l">
                        <a:lnSpc>
                          <a:spcPct val="107000"/>
                        </a:lnSpc>
                        <a:spcAft>
                          <a:spcPts val="0"/>
                        </a:spcAft>
                      </a:pPr>
                      <a:r>
                        <a:rPr lang="es-ES" sz="1500" dirty="0" err="1">
                          <a:effectLst/>
                        </a:rPr>
                        <a:t>Patch</a:t>
                      </a:r>
                      <a:r>
                        <a:rPr lang="es-ES" sz="1500" dirty="0">
                          <a:effectLst/>
                        </a:rPr>
                        <a:t> Panel</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AMP</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B w="12700" cap="flat" cmpd="sng" algn="ctr">
                      <a:solidFill>
                        <a:schemeClr val="tx1"/>
                      </a:solidFill>
                      <a:prstDash val="solid"/>
                      <a:round/>
                      <a:headEnd type="none" w="med" len="med"/>
                      <a:tailEnd type="none" w="med" len="med"/>
                    </a:lnB>
                  </a:tcPr>
                </a:tc>
                <a:tc>
                  <a:txBody>
                    <a:bodyPr/>
                    <a:lstStyle/>
                    <a:p>
                      <a:pPr algn="just">
                        <a:lnSpc>
                          <a:spcPct val="107000"/>
                        </a:lnSpc>
                        <a:spcAft>
                          <a:spcPts val="0"/>
                        </a:spcAft>
                      </a:pPr>
                      <a:r>
                        <a:rPr lang="es-ES" sz="1500" dirty="0">
                          <a:effectLst/>
                        </a:rPr>
                        <a:t>24 bocas</a:t>
                      </a:r>
                      <a:endParaRPr lang="es-AR" sz="1500" dirty="0">
                        <a:effectLst/>
                        <a:latin typeface="Calibri" panose="020F0502020204030204" pitchFamily="34" charset="0"/>
                        <a:ea typeface="Calibri" panose="020F0502020204030204" pitchFamily="34" charset="0"/>
                        <a:cs typeface="Times New Roman" panose="02020603050405020304" pitchFamily="18" charset="0"/>
                      </a:endParaRPr>
                    </a:p>
                  </a:txBody>
                  <a:tcPr marL="87934" marR="87934"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095590564"/>
                  </a:ext>
                </a:extLst>
              </a:tr>
            </a:tbl>
          </a:graphicData>
        </a:graphic>
      </p:graphicFrame>
    </p:spTree>
    <p:extLst>
      <p:ext uri="{BB962C8B-B14F-4D97-AF65-F5344CB8AC3E}">
        <p14:creationId xmlns:p14="http://schemas.microsoft.com/office/powerpoint/2010/main" val="26143389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621431" y="536683"/>
            <a:ext cx="4924847" cy="699864"/>
          </a:xfrm>
        </p:spPr>
        <p:txBody>
          <a:bodyPr>
            <a:normAutofit fontScale="90000"/>
          </a:bodyPr>
          <a:lstStyle/>
          <a:p>
            <a:r>
              <a:rPr lang="es-AR" dirty="0" smtClean="0"/>
              <a:t>Equipos externos al Rack</a:t>
            </a:r>
            <a:endParaRPr lang="es-AR" dirty="0"/>
          </a:p>
        </p:txBody>
      </p:sp>
      <p:pic>
        <p:nvPicPr>
          <p:cNvPr id="8" name="Imagen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rot="5400000">
            <a:off x="3409631" y="2008360"/>
            <a:ext cx="5348448" cy="401133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Imagen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2505" y="1339804"/>
            <a:ext cx="2657547" cy="156823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3773" y="5010687"/>
            <a:ext cx="3036902" cy="70911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Imagen 8"/>
          <p:cNvPicPr>
            <a:picLocks noChangeAspect="1"/>
          </p:cNvPicPr>
          <p:nvPr/>
        </p:nvPicPr>
        <p:blipFill rotWithShape="1">
          <a:blip r:embed="rId5" cstate="print">
            <a:extLst>
              <a:ext uri="{28A0092B-C50C-407E-A947-70E740481C1C}">
                <a14:useLocalDpi xmlns:a14="http://schemas.microsoft.com/office/drawing/2010/main" val="0"/>
              </a:ext>
            </a:extLst>
          </a:blip>
          <a:srcRect l="18500" t="42650" r="16400" b="41600"/>
          <a:stretch/>
        </p:blipFill>
        <p:spPr>
          <a:xfrm>
            <a:off x="8742505" y="5087925"/>
            <a:ext cx="2657548" cy="642956"/>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0" name="Imagen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2881" y="1106874"/>
            <a:ext cx="1738684" cy="2034094"/>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val="3522231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522413" y="260648"/>
            <a:ext cx="5868143" cy="699864"/>
          </a:xfrm>
        </p:spPr>
        <p:txBody>
          <a:bodyPr/>
          <a:lstStyle/>
          <a:p>
            <a:r>
              <a:rPr lang="es-AR" dirty="0" smtClean="0"/>
              <a:t>Antenas de Comunicaciones</a:t>
            </a:r>
            <a:endParaRPr lang="es-AR" dirty="0"/>
          </a:p>
        </p:txBody>
      </p:sp>
      <p:pic>
        <p:nvPicPr>
          <p:cNvPr id="4" name="Marcador de contenido 3"/>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2349996" y="1157659"/>
            <a:ext cx="7479308" cy="560948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l="37400" t="37400" r="2751" b="17801"/>
          <a:stretch/>
        </p:blipFill>
        <p:spPr>
          <a:xfrm rot="5400000">
            <a:off x="7858608" y="1160748"/>
            <a:ext cx="4104456" cy="230425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Imagen 5"/>
          <p:cNvPicPr>
            <a:picLocks noChangeAspect="1"/>
          </p:cNvPicPr>
          <p:nvPr/>
        </p:nvPicPr>
        <p:blipFill rotWithShape="1">
          <a:blip r:embed="rId4" cstate="print">
            <a:extLst>
              <a:ext uri="{28A0092B-C50C-407E-A947-70E740481C1C}">
                <a14:useLocalDpi xmlns:a14="http://schemas.microsoft.com/office/drawing/2010/main" val="0"/>
              </a:ext>
            </a:extLst>
          </a:blip>
          <a:srcRect l="37400" t="46850" r="42913" b="41600"/>
          <a:stretch/>
        </p:blipFill>
        <p:spPr>
          <a:xfrm>
            <a:off x="559356" y="1700808"/>
            <a:ext cx="3927709" cy="172819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74227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1+#ppt_w/2"/>
                                          </p:val>
                                        </p:tav>
                                        <p:tav tm="100000">
                                          <p:val>
                                            <p:strVal val="#ppt_x"/>
                                          </p:val>
                                        </p:tav>
                                      </p:tavLst>
                                    </p:anim>
                                    <p:anim calcmode="lin" valueType="num">
                                      <p:cBhvr additive="base">
                                        <p:cTn id="14"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981844" y="332656"/>
            <a:ext cx="6690982" cy="1328936"/>
          </a:xfrm>
        </p:spPr>
        <p:txBody>
          <a:bodyPr rtlCol="0"/>
          <a:lstStyle/>
          <a:p>
            <a:pPr rtl="0"/>
            <a:r>
              <a:rPr lang="en-US" dirty="0" err="1" smtClean="0"/>
              <a:t>Actividades</a:t>
            </a:r>
            <a:r>
              <a:rPr lang="en-US" dirty="0" smtClean="0"/>
              <a:t> </a:t>
            </a:r>
            <a:r>
              <a:rPr lang="en-US" dirty="0" err="1" smtClean="0"/>
              <a:t>realizadas</a:t>
            </a:r>
            <a:endParaRPr lang="en-US" dirty="0"/>
          </a:p>
        </p:txBody>
      </p:sp>
      <p:sp>
        <p:nvSpPr>
          <p:cNvPr id="3" name="Marcador de contenido 2"/>
          <p:cNvSpPr txBox="1">
            <a:spLocks/>
          </p:cNvSpPr>
          <p:nvPr/>
        </p:nvSpPr>
        <p:spPr>
          <a:xfrm>
            <a:off x="981844" y="1844824"/>
            <a:ext cx="9134391" cy="4114801"/>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9pPr>
          </a:lstStyle>
          <a:p>
            <a:pPr>
              <a:lnSpc>
                <a:spcPct val="150000"/>
              </a:lnSpc>
            </a:pPr>
            <a:r>
              <a:rPr lang="es-AR" dirty="0" smtClean="0"/>
              <a:t>Servicio Técnico</a:t>
            </a:r>
          </a:p>
          <a:p>
            <a:pPr>
              <a:lnSpc>
                <a:spcPct val="150000"/>
              </a:lnSpc>
            </a:pPr>
            <a:r>
              <a:rPr lang="es-AR" dirty="0" smtClean="0"/>
              <a:t>Comandos</a:t>
            </a:r>
          </a:p>
          <a:p>
            <a:pPr>
              <a:lnSpc>
                <a:spcPct val="150000"/>
              </a:lnSpc>
            </a:pPr>
            <a:r>
              <a:rPr lang="es-AR" dirty="0" smtClean="0"/>
              <a:t>Software</a:t>
            </a:r>
          </a:p>
          <a:p>
            <a:pPr>
              <a:lnSpc>
                <a:spcPct val="150000"/>
              </a:lnSpc>
            </a:pPr>
            <a:r>
              <a:rPr lang="es-AR" dirty="0" smtClean="0"/>
              <a:t>Relevamiento de bocas de Red</a:t>
            </a:r>
          </a:p>
          <a:p>
            <a:pPr>
              <a:lnSpc>
                <a:spcPct val="150000"/>
              </a:lnSpc>
            </a:pPr>
            <a:r>
              <a:rPr lang="es-AR" dirty="0" smtClean="0"/>
              <a:t>Cableado de interconexión entre Racks</a:t>
            </a:r>
          </a:p>
          <a:p>
            <a:pPr>
              <a:lnSpc>
                <a:spcPct val="150000"/>
              </a:lnSpc>
            </a:pPr>
            <a:r>
              <a:rPr lang="es-AR" dirty="0" smtClean="0"/>
              <a:t>Creación de Servidores de Archivos Compartidos</a:t>
            </a:r>
            <a:endParaRPr lang="es-AR" dirty="0"/>
          </a:p>
        </p:txBody>
      </p:sp>
    </p:spTree>
    <p:extLst>
      <p:ext uri="{BB962C8B-B14F-4D97-AF65-F5344CB8AC3E}">
        <p14:creationId xmlns:p14="http://schemas.microsoft.com/office/powerpoint/2010/main" val="2478160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8" y="188640"/>
            <a:ext cx="4419599" cy="1944216"/>
          </a:xfrm>
        </p:spPr>
        <p:txBody>
          <a:bodyPr/>
          <a:lstStyle/>
          <a:p>
            <a:r>
              <a:rPr lang="es-AR" b="1" spc="300" dirty="0" smtClean="0"/>
              <a:t>Servicio Técnico</a:t>
            </a:r>
          </a:p>
          <a:p>
            <a:pPr>
              <a:spcBef>
                <a:spcPts val="600"/>
              </a:spcBef>
            </a:pPr>
            <a:r>
              <a:rPr lang="es-AR" sz="1500" dirty="0" smtClean="0">
                <a:solidFill>
                  <a:schemeClr val="bg1">
                    <a:lumMod val="50000"/>
                    <a:lumOff val="50000"/>
                  </a:schemeClr>
                </a:solidFill>
              </a:rPr>
              <a:t>Comandos</a:t>
            </a:r>
          </a:p>
          <a:p>
            <a:pPr>
              <a:spcBef>
                <a:spcPts val="600"/>
              </a:spcBef>
            </a:pPr>
            <a:r>
              <a:rPr lang="es-AR" sz="1500" dirty="0" smtClean="0">
                <a:solidFill>
                  <a:schemeClr val="bg1">
                    <a:lumMod val="50000"/>
                    <a:lumOff val="50000"/>
                  </a:schemeClr>
                </a:solidFill>
              </a:rPr>
              <a:t>Software</a:t>
            </a:r>
          </a:p>
          <a:p>
            <a:pPr>
              <a:spcBef>
                <a:spcPts val="600"/>
              </a:spcBef>
            </a:pPr>
            <a:r>
              <a:rPr lang="es-AR" sz="1500" dirty="0" smtClean="0">
                <a:solidFill>
                  <a:schemeClr val="bg1">
                    <a:lumMod val="50000"/>
                    <a:lumOff val="50000"/>
                  </a:schemeClr>
                </a:solidFill>
              </a:rPr>
              <a:t>Relevamiento de bocas de Red</a:t>
            </a:r>
          </a:p>
          <a:p>
            <a:pPr>
              <a:spcBef>
                <a:spcPts val="600"/>
              </a:spcBef>
            </a:pPr>
            <a:r>
              <a:rPr lang="es-AR" sz="1500" dirty="0" smtClean="0">
                <a:solidFill>
                  <a:schemeClr val="bg1">
                    <a:lumMod val="50000"/>
                    <a:lumOff val="50000"/>
                  </a:schemeClr>
                </a:solidFill>
              </a:rPr>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graphicFrame>
        <p:nvGraphicFramePr>
          <p:cNvPr id="11" name="Marcador de contenido 10"/>
          <p:cNvGraphicFramePr>
            <a:graphicFrameLocks noGrp="1"/>
          </p:cNvGraphicFramePr>
          <p:nvPr>
            <p:ph sz="half" idx="2"/>
            <p:extLst>
              <p:ext uri="{D42A27DB-BD31-4B8C-83A1-F6EECF244321}">
                <p14:modId xmlns:p14="http://schemas.microsoft.com/office/powerpoint/2010/main" val="105929548"/>
              </p:ext>
            </p:extLst>
          </p:nvPr>
        </p:nvGraphicFramePr>
        <p:xfrm>
          <a:off x="6166420" y="1268760"/>
          <a:ext cx="4419600" cy="4114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898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8" y="260648"/>
            <a:ext cx="4419599" cy="1944216"/>
          </a:xfrm>
        </p:spPr>
        <p:txBody>
          <a:bodyPr>
            <a:normAutofit lnSpcReduction="100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b="1" spc="300" dirty="0"/>
              <a:t>Comandos</a:t>
            </a:r>
          </a:p>
          <a:p>
            <a:pPr>
              <a:spcBef>
                <a:spcPts val="600"/>
              </a:spcBef>
            </a:pPr>
            <a:r>
              <a:rPr lang="es-AR" sz="1500" dirty="0" smtClean="0">
                <a:solidFill>
                  <a:schemeClr val="bg1">
                    <a:lumMod val="50000"/>
                    <a:lumOff val="50000"/>
                  </a:schemeClr>
                </a:solidFill>
              </a:rPr>
              <a:t>Software</a:t>
            </a:r>
          </a:p>
          <a:p>
            <a:pPr>
              <a:spcBef>
                <a:spcPts val="600"/>
              </a:spcBef>
            </a:pPr>
            <a:r>
              <a:rPr lang="es-AR" sz="1500" dirty="0" smtClean="0">
                <a:solidFill>
                  <a:schemeClr val="bg1">
                    <a:lumMod val="50000"/>
                    <a:lumOff val="50000"/>
                  </a:schemeClr>
                </a:solidFill>
              </a:rPr>
              <a:t>Relevamiento de bocas de Red</a:t>
            </a:r>
          </a:p>
          <a:p>
            <a:pPr>
              <a:spcBef>
                <a:spcPts val="600"/>
              </a:spcBef>
            </a:pPr>
            <a:r>
              <a:rPr lang="es-AR" sz="1500" dirty="0" smtClean="0">
                <a:solidFill>
                  <a:schemeClr val="bg1">
                    <a:lumMod val="50000"/>
                    <a:lumOff val="50000"/>
                  </a:schemeClr>
                </a:solidFill>
              </a:rPr>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graphicFrame>
        <p:nvGraphicFramePr>
          <p:cNvPr id="4" name="Marcador de contenido 3"/>
          <p:cNvGraphicFramePr>
            <a:graphicFrameLocks noGrp="1"/>
          </p:cNvGraphicFramePr>
          <p:nvPr>
            <p:ph sz="half" idx="2"/>
            <p:extLst>
              <p:ext uri="{D42A27DB-BD31-4B8C-83A1-F6EECF244321}">
                <p14:modId xmlns:p14="http://schemas.microsoft.com/office/powerpoint/2010/main" val="2707214446"/>
              </p:ext>
            </p:extLst>
          </p:nvPr>
        </p:nvGraphicFramePr>
        <p:xfrm>
          <a:off x="909836" y="2420888"/>
          <a:ext cx="10225136" cy="36709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77334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9" y="260648"/>
            <a:ext cx="4419599" cy="1944216"/>
          </a:xfrm>
        </p:spPr>
        <p:txBody>
          <a:bodyPr>
            <a:normAutofit lnSpcReduction="100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b="1" spc="300" dirty="0"/>
              <a:t>Software</a:t>
            </a:r>
          </a:p>
          <a:p>
            <a:pPr>
              <a:spcBef>
                <a:spcPts val="600"/>
              </a:spcBef>
            </a:pPr>
            <a:r>
              <a:rPr lang="es-AR" sz="1500" dirty="0" smtClean="0">
                <a:solidFill>
                  <a:schemeClr val="bg1">
                    <a:lumMod val="50000"/>
                    <a:lumOff val="50000"/>
                  </a:schemeClr>
                </a:solidFill>
              </a:rPr>
              <a:t>Relevamiento de bocas de Red</a:t>
            </a:r>
          </a:p>
          <a:p>
            <a:pPr>
              <a:spcBef>
                <a:spcPts val="600"/>
              </a:spcBef>
            </a:pPr>
            <a:r>
              <a:rPr lang="es-AR" sz="1500" dirty="0" smtClean="0">
                <a:solidFill>
                  <a:schemeClr val="bg1">
                    <a:lumMod val="50000"/>
                    <a:lumOff val="50000"/>
                  </a:schemeClr>
                </a:solidFill>
              </a:rPr>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graphicFrame>
        <p:nvGraphicFramePr>
          <p:cNvPr id="5" name="Marcador de contenido 4"/>
          <p:cNvGraphicFramePr>
            <a:graphicFrameLocks noGrp="1"/>
          </p:cNvGraphicFramePr>
          <p:nvPr>
            <p:ph sz="half" idx="2"/>
            <p:extLst>
              <p:ext uri="{D42A27DB-BD31-4B8C-83A1-F6EECF244321}">
                <p14:modId xmlns:p14="http://schemas.microsoft.com/office/powerpoint/2010/main" val="872025050"/>
              </p:ext>
            </p:extLst>
          </p:nvPr>
        </p:nvGraphicFramePr>
        <p:xfrm>
          <a:off x="477789" y="3140968"/>
          <a:ext cx="11233247" cy="352749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661934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7" y="260648"/>
            <a:ext cx="5328592"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b="1" spc="300" dirty="0"/>
              <a:t>Relevamiento de bocas de Red</a:t>
            </a:r>
          </a:p>
          <a:p>
            <a:pPr>
              <a:spcBef>
                <a:spcPts val="600"/>
              </a:spcBef>
            </a:pPr>
            <a:r>
              <a:rPr lang="es-AR" sz="1500" dirty="0" smtClean="0">
                <a:solidFill>
                  <a:schemeClr val="bg1">
                    <a:lumMod val="50000"/>
                    <a:lumOff val="50000"/>
                  </a:schemeClr>
                </a:solidFill>
              </a:rPr>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pic>
        <p:nvPicPr>
          <p:cNvPr id="7" name="Marcador de contenido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5950396" y="651262"/>
            <a:ext cx="5821846" cy="5154002"/>
          </a:xfrm>
        </p:spPr>
      </p:pic>
      <p:pic>
        <p:nvPicPr>
          <p:cNvPr id="8" name="Imagen 7"/>
          <p:cNvPicPr/>
          <p:nvPr/>
        </p:nvPicPr>
        <p:blipFill rotWithShape="1">
          <a:blip r:embed="rId3" cstate="print">
            <a:extLst>
              <a:ext uri="{28A0092B-C50C-407E-A947-70E740481C1C}">
                <a14:useLocalDpi xmlns:a14="http://schemas.microsoft.com/office/drawing/2010/main" val="0"/>
              </a:ext>
            </a:extLst>
          </a:blip>
          <a:srcRect t="15158" r="17896" b="20422"/>
          <a:stretch/>
        </p:blipFill>
        <p:spPr bwMode="auto">
          <a:xfrm>
            <a:off x="932212" y="2677237"/>
            <a:ext cx="4419743" cy="3096345"/>
          </a:xfrm>
          <a:prstGeom prst="rect">
            <a:avLst/>
          </a:prstGeom>
          <a:noFill/>
          <a:ln>
            <a:solidFill>
              <a:schemeClr val="tx1"/>
            </a:solidFill>
          </a:ln>
        </p:spPr>
      </p:pic>
    </p:spTree>
    <p:extLst>
      <p:ext uri="{BB962C8B-B14F-4D97-AF65-F5344CB8AC3E}">
        <p14:creationId xmlns:p14="http://schemas.microsoft.com/office/powerpoint/2010/main" val="3323547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8" y="260648"/>
            <a:ext cx="6624736"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sz="1500" dirty="0">
                <a:solidFill>
                  <a:schemeClr val="bg1">
                    <a:lumMod val="50000"/>
                    <a:lumOff val="50000"/>
                  </a:schemeClr>
                </a:solidFill>
              </a:rPr>
              <a:t>Relevamiento de bocas de Red</a:t>
            </a:r>
          </a:p>
          <a:p>
            <a:pPr>
              <a:spcBef>
                <a:spcPts val="600"/>
              </a:spcBef>
            </a:pPr>
            <a:r>
              <a:rPr lang="es-AR" b="1" spc="300" dirty="0"/>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pic>
        <p:nvPicPr>
          <p:cNvPr id="4" name="Marcador de contenido 3"/>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r="38751" b="29687"/>
          <a:stretch/>
        </p:blipFill>
        <p:spPr>
          <a:xfrm rot="5400000">
            <a:off x="2304417" y="2807357"/>
            <a:ext cx="3763566" cy="3240360"/>
          </a:xfrm>
        </p:spPr>
      </p:pic>
      <p:pic>
        <p:nvPicPr>
          <p:cNvPr id="6" name="Imagen 5"/>
          <p:cNvPicPr>
            <a:picLocks noChangeAspect="1"/>
          </p:cNvPicPr>
          <p:nvPr/>
        </p:nvPicPr>
        <p:blipFill rotWithShape="1">
          <a:blip r:embed="rId3" cstate="print">
            <a:extLst>
              <a:ext uri="{28A0092B-C50C-407E-A947-70E740481C1C}">
                <a14:useLocalDpi xmlns:a14="http://schemas.microsoft.com/office/drawing/2010/main" val="0"/>
              </a:ext>
            </a:extLst>
          </a:blip>
          <a:srcRect l="14301" t="37400" r="29001" b="-400"/>
          <a:stretch/>
        </p:blipFill>
        <p:spPr>
          <a:xfrm rot="5400000">
            <a:off x="6790490" y="1820821"/>
            <a:ext cx="4896544" cy="4080453"/>
          </a:xfrm>
          <a:prstGeom prst="rect">
            <a:avLst/>
          </a:prstGeom>
        </p:spPr>
      </p:pic>
    </p:spTree>
    <p:extLst>
      <p:ext uri="{BB962C8B-B14F-4D97-AF65-F5344CB8AC3E}">
        <p14:creationId xmlns:p14="http://schemas.microsoft.com/office/powerpoint/2010/main" val="20519235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Marcador de posición de contenido 13"/>
          <p:cNvSpPr>
            <a:spLocks noGrp="1"/>
          </p:cNvSpPr>
          <p:nvPr>
            <p:ph idx="1"/>
          </p:nvPr>
        </p:nvSpPr>
        <p:spPr>
          <a:xfrm>
            <a:off x="1337080" y="3429000"/>
            <a:ext cx="9505056" cy="3408946"/>
          </a:xfrm>
        </p:spPr>
        <p:txBody>
          <a:bodyPr rtlCol="0"/>
          <a:lstStyle/>
          <a:p>
            <a:pPr algn="just"/>
            <a:r>
              <a:rPr lang="es-ES" dirty="0" smtClean="0"/>
              <a:t>El </a:t>
            </a:r>
            <a:r>
              <a:rPr lang="es-ES" dirty="0"/>
              <a:t>C</a:t>
            </a:r>
            <a:r>
              <a:rPr lang="es-ES" dirty="0" smtClean="0"/>
              <a:t>anal </a:t>
            </a:r>
            <a:r>
              <a:rPr lang="es-ES" dirty="0"/>
              <a:t>entrega una propuesta cultural, información de conocimiento científico y análisis de la realidad local. Se produce en un ambiente con alto contenido provincial y nacional. Es transmitido en </a:t>
            </a:r>
            <a:r>
              <a:rPr lang="es-ES" dirty="0" smtClean="0"/>
              <a:t>a través del canal 30 de la TDA a la provincia, país </a:t>
            </a:r>
            <a:r>
              <a:rPr lang="es-ES" dirty="0"/>
              <a:t>y </a:t>
            </a:r>
            <a:r>
              <a:rPr lang="es-ES" dirty="0" smtClean="0"/>
              <a:t>al mundo </a:t>
            </a:r>
            <a:r>
              <a:rPr lang="es-ES" dirty="0"/>
              <a:t>mediante </a:t>
            </a:r>
            <a:r>
              <a:rPr lang="es-ES" dirty="0" err="1"/>
              <a:t>Streaming</a:t>
            </a:r>
            <a:r>
              <a:rPr lang="es-ES" dirty="0"/>
              <a:t> en su página Web</a:t>
            </a:r>
            <a:r>
              <a:rPr lang="es-ES" dirty="0" smtClean="0"/>
              <a:t>.</a:t>
            </a:r>
            <a:endParaRPr lang="es-AR" dirty="0"/>
          </a:p>
        </p:txBody>
      </p:sp>
      <p:pic>
        <p:nvPicPr>
          <p:cNvPr id="8" name="Imagen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38837" y="548680"/>
            <a:ext cx="3501541" cy="1368152"/>
          </a:xfrm>
          <a:prstGeom prst="rect">
            <a:avLst/>
          </a:prstGeom>
        </p:spPr>
      </p:pic>
    </p:spTree>
    <p:extLst>
      <p:ext uri="{BB962C8B-B14F-4D97-AF65-F5344CB8AC3E}">
        <p14:creationId xmlns:p14="http://schemas.microsoft.com/office/powerpoint/2010/main" val="21391325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92249" y="260648"/>
            <a:ext cx="6624736"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sz="1500" dirty="0">
                <a:solidFill>
                  <a:schemeClr val="bg1">
                    <a:lumMod val="50000"/>
                    <a:lumOff val="50000"/>
                  </a:schemeClr>
                </a:solidFill>
              </a:rPr>
              <a:t>Relevamiento de bocas de Red</a:t>
            </a:r>
          </a:p>
          <a:p>
            <a:pPr>
              <a:spcBef>
                <a:spcPts val="600"/>
              </a:spcBef>
            </a:pPr>
            <a:r>
              <a:rPr lang="es-AR" b="1" spc="300" dirty="0"/>
              <a:t>Cableado de interconexión entre Racks</a:t>
            </a:r>
          </a:p>
          <a:p>
            <a:pPr>
              <a:spcBef>
                <a:spcPts val="600"/>
              </a:spcBef>
            </a:pPr>
            <a:r>
              <a:rPr lang="es-AR" sz="1500" dirty="0" smtClean="0">
                <a:solidFill>
                  <a:schemeClr val="bg1">
                    <a:lumMod val="50000"/>
                    <a:lumOff val="50000"/>
                  </a:schemeClr>
                </a:solidFill>
              </a:rPr>
              <a:t>Creación de Servidores de Archivos Compartidos</a:t>
            </a:r>
            <a:endParaRPr lang="es-AR" sz="1500" dirty="0">
              <a:solidFill>
                <a:schemeClr val="bg1">
                  <a:lumMod val="50000"/>
                  <a:lumOff val="50000"/>
                </a:schemeClr>
              </a:solidFill>
            </a:endParaRPr>
          </a:p>
        </p:txBody>
      </p:sp>
      <p:pic>
        <p:nvPicPr>
          <p:cNvPr id="8" name="Marcador de contenido 7"/>
          <p:cNvPicPr>
            <a:picLocks noGrp="1" noChangeAspect="1"/>
          </p:cNvPicPr>
          <p:nvPr>
            <p:ph sz="half" idx="2"/>
          </p:nvPr>
        </p:nvPicPr>
        <p:blipFill rotWithShape="1">
          <a:blip r:embed="rId2" cstate="print">
            <a:extLst>
              <a:ext uri="{28A0092B-C50C-407E-A947-70E740481C1C}">
                <a14:useLocalDpi xmlns:a14="http://schemas.microsoft.com/office/drawing/2010/main" val="0"/>
              </a:ext>
            </a:extLst>
          </a:blip>
          <a:srcRect l="13688" t="26537" r="9313" b="41963"/>
          <a:stretch/>
        </p:blipFill>
        <p:spPr>
          <a:xfrm>
            <a:off x="492249" y="3843139"/>
            <a:ext cx="4620513" cy="2520280"/>
          </a:xfrm>
          <a:ln w="19050">
            <a:solidFill>
              <a:schemeClr val="accent1"/>
            </a:solidFill>
          </a:ln>
        </p:spPr>
      </p:pic>
      <p:pic>
        <p:nvPicPr>
          <p:cNvPr id="9" name="Imagen 8" descr="C:\Users\Lucas\AppData\Local\Microsoft\Windows\INetCache\Content.Word\IMG_7638.jpg"/>
          <p:cNvPicPr/>
          <p:nvPr/>
        </p:nvPicPr>
        <p:blipFill rotWithShape="1">
          <a:blip r:embed="rId3" cstate="print">
            <a:extLst>
              <a:ext uri="{28A0092B-C50C-407E-A947-70E740481C1C}">
                <a14:useLocalDpi xmlns:a14="http://schemas.microsoft.com/office/drawing/2010/main" val="0"/>
              </a:ext>
            </a:extLst>
          </a:blip>
          <a:srcRect l="23069" t="18332" r="28221" b="1942"/>
          <a:stretch/>
        </p:blipFill>
        <p:spPr bwMode="auto">
          <a:xfrm>
            <a:off x="8038629" y="260648"/>
            <a:ext cx="3751288" cy="3600400"/>
          </a:xfrm>
          <a:prstGeom prst="rect">
            <a:avLst/>
          </a:prstGeom>
          <a:noFill/>
          <a:ln w="19050" cap="flat" cmpd="sng" algn="ctr">
            <a:solidFill>
              <a:schemeClr val="accent1"/>
            </a:solidFill>
            <a:prstDash val="solid"/>
            <a:round/>
            <a:headEnd type="none" w="med" len="med"/>
            <a:tailEnd type="none" w="med" len="med"/>
          </a:ln>
          <a:extLst>
            <a:ext uri="{53640926-AAD7-44D8-BBD7-CCE9431645EC}">
              <a14:shadowObscured xmlns:a14="http://schemas.microsoft.com/office/drawing/2010/main"/>
            </a:ext>
          </a:extLst>
        </p:spPr>
      </p:pic>
      <p:pic>
        <p:nvPicPr>
          <p:cNvPr id="10" name="Imagen 9" descr="C:\Users\Lucas\AppData\Local\Microsoft\Windows\INetCache\Content.Word\IMG_7635.jpg"/>
          <p:cNvPicPr/>
          <p:nvPr/>
        </p:nvPicPr>
        <p:blipFill rotWithShape="1">
          <a:blip r:embed="rId4" cstate="print">
            <a:extLst>
              <a:ext uri="{28A0092B-C50C-407E-A947-70E740481C1C}">
                <a14:useLocalDpi xmlns:a14="http://schemas.microsoft.com/office/drawing/2010/main" val="0"/>
              </a:ext>
            </a:extLst>
          </a:blip>
          <a:srcRect l="32198" r="34798"/>
          <a:stretch/>
        </p:blipFill>
        <p:spPr bwMode="auto">
          <a:xfrm rot="5400000">
            <a:off x="9494727" y="3494966"/>
            <a:ext cx="1379220" cy="3132455"/>
          </a:xfrm>
          <a:prstGeom prst="rect">
            <a:avLst/>
          </a:prstGeom>
          <a:noFill/>
          <a:ln w="19050">
            <a:solidFill>
              <a:schemeClr val="accent1"/>
            </a:solidFill>
          </a:ln>
          <a:extLst>
            <a:ext uri="{53640926-AAD7-44D8-BBD7-CCE9431645EC}">
              <a14:shadowObscured xmlns:a14="http://schemas.microsoft.com/office/drawing/2010/main"/>
            </a:ext>
          </a:extLst>
        </p:spPr>
      </p:pic>
      <p:pic>
        <p:nvPicPr>
          <p:cNvPr id="11" name="Imagen 10" descr="C:\Users\Lucas\AppData\Local\Microsoft\Windows\INetCache\Content.Word\IMG_7634.jpg"/>
          <p:cNvPicPr/>
          <p:nvPr/>
        </p:nvPicPr>
        <p:blipFill rotWithShape="1">
          <a:blip r:embed="rId5" cstate="print">
            <a:extLst>
              <a:ext uri="{28A0092B-C50C-407E-A947-70E740481C1C}">
                <a14:useLocalDpi xmlns:a14="http://schemas.microsoft.com/office/drawing/2010/main" val="0"/>
              </a:ext>
            </a:extLst>
          </a:blip>
          <a:srcRect l="19015" t="27118" r="14472" b="8895"/>
          <a:stretch/>
        </p:blipFill>
        <p:spPr bwMode="auto">
          <a:xfrm rot="10800000">
            <a:off x="6094412" y="4221088"/>
            <a:ext cx="2329815" cy="1680210"/>
          </a:xfrm>
          <a:prstGeom prst="rect">
            <a:avLst/>
          </a:prstGeom>
          <a:noFill/>
          <a:ln w="19050">
            <a:solidFill>
              <a:schemeClr val="accent1"/>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5333666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1+#ppt_w/2"/>
                                          </p:val>
                                        </p:tav>
                                        <p:tav tm="100000">
                                          <p:val>
                                            <p:strVal val="#ppt_x"/>
                                          </p:val>
                                        </p:tav>
                                      </p:tavLst>
                                    </p:anim>
                                    <p:anim calcmode="lin" valueType="num">
                                      <p:cBhvr additive="base">
                                        <p:cTn id="20" dur="5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Marcador de contenido 6"/>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05780" y="111229"/>
            <a:ext cx="11331524" cy="6642138"/>
          </a:xfrm>
          <a:ln>
            <a:solidFill>
              <a:schemeClr val="accent1"/>
            </a:solidFill>
          </a:ln>
        </p:spPr>
      </p:pic>
    </p:spTree>
    <p:extLst>
      <p:ext uri="{BB962C8B-B14F-4D97-AF65-F5344CB8AC3E}">
        <p14:creationId xmlns:p14="http://schemas.microsoft.com/office/powerpoint/2010/main" val="28575020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8" y="260648"/>
            <a:ext cx="7992888"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sz="1500" dirty="0">
                <a:solidFill>
                  <a:schemeClr val="bg1">
                    <a:lumMod val="50000"/>
                    <a:lumOff val="50000"/>
                  </a:schemeClr>
                </a:solidFill>
              </a:rPr>
              <a:t>Relevamiento de bocas de Red</a:t>
            </a:r>
          </a:p>
          <a:p>
            <a:pPr>
              <a:spcBef>
                <a:spcPts val="600"/>
              </a:spcBef>
            </a:pPr>
            <a:r>
              <a:rPr lang="es-AR" sz="1500" dirty="0">
                <a:solidFill>
                  <a:schemeClr val="bg1">
                    <a:lumMod val="50000"/>
                    <a:lumOff val="50000"/>
                  </a:schemeClr>
                </a:solidFill>
              </a:rPr>
              <a:t>Cableado de interconexión entre Racks</a:t>
            </a:r>
          </a:p>
          <a:p>
            <a:pPr>
              <a:spcBef>
                <a:spcPts val="600"/>
              </a:spcBef>
            </a:pPr>
            <a:r>
              <a:rPr lang="es-AR" b="1" spc="300" dirty="0"/>
              <a:t>Creación de Servidores de </a:t>
            </a:r>
            <a:r>
              <a:rPr lang="es-AR" b="1" spc="300" dirty="0" smtClean="0"/>
              <a:t>archivos compartidos</a:t>
            </a:r>
            <a:endParaRPr lang="es-AR" b="1" spc="300" dirty="0"/>
          </a:p>
        </p:txBody>
      </p:sp>
      <p:pic>
        <p:nvPicPr>
          <p:cNvPr id="4" name="Marcador de contenido 3"/>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rot="5400000">
            <a:off x="1290185" y="2719214"/>
            <a:ext cx="4114800" cy="3086100"/>
          </a:xfrm>
          <a:ln w="19050">
            <a:solidFill>
              <a:schemeClr val="accent1"/>
            </a:solidFill>
          </a:ln>
        </p:spPr>
      </p:pic>
      <p:pic>
        <p:nvPicPr>
          <p:cNvPr id="5" name="Imagen 4"/>
          <p:cNvPicPr>
            <a:picLocks noChangeAspect="1"/>
          </p:cNvPicPr>
          <p:nvPr/>
        </p:nvPicPr>
        <p:blipFill rotWithShape="1">
          <a:blip r:embed="rId3" cstate="print">
            <a:extLst>
              <a:ext uri="{28A0092B-C50C-407E-A947-70E740481C1C}">
                <a14:useLocalDpi xmlns:a14="http://schemas.microsoft.com/office/drawing/2010/main" val="0"/>
              </a:ext>
            </a:extLst>
          </a:blip>
          <a:srcRect l="10800" t="14301" r="19201" b="24801"/>
          <a:stretch/>
        </p:blipFill>
        <p:spPr>
          <a:xfrm>
            <a:off x="6382444" y="2203911"/>
            <a:ext cx="3547241" cy="4114800"/>
          </a:xfrm>
          <a:prstGeom prst="rect">
            <a:avLst/>
          </a:prstGeom>
          <a:ln w="19050">
            <a:solidFill>
              <a:schemeClr val="accent1"/>
            </a:solidFill>
          </a:ln>
        </p:spPr>
      </p:pic>
    </p:spTree>
    <p:extLst>
      <p:ext uri="{BB962C8B-B14F-4D97-AF65-F5344CB8AC3E}">
        <p14:creationId xmlns:p14="http://schemas.microsoft.com/office/powerpoint/2010/main" val="40016507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788" y="260648"/>
            <a:ext cx="7992888"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sz="1500" dirty="0">
                <a:solidFill>
                  <a:schemeClr val="bg1">
                    <a:lumMod val="50000"/>
                    <a:lumOff val="50000"/>
                  </a:schemeClr>
                </a:solidFill>
              </a:rPr>
              <a:t>Relevamiento de bocas de Red</a:t>
            </a:r>
          </a:p>
          <a:p>
            <a:pPr>
              <a:spcBef>
                <a:spcPts val="600"/>
              </a:spcBef>
            </a:pPr>
            <a:r>
              <a:rPr lang="es-AR" sz="1500" dirty="0">
                <a:solidFill>
                  <a:schemeClr val="bg1">
                    <a:lumMod val="50000"/>
                    <a:lumOff val="50000"/>
                  </a:schemeClr>
                </a:solidFill>
              </a:rPr>
              <a:t>Cableado de interconexión entre Racks</a:t>
            </a:r>
          </a:p>
          <a:p>
            <a:pPr>
              <a:spcBef>
                <a:spcPts val="600"/>
              </a:spcBef>
            </a:pPr>
            <a:r>
              <a:rPr lang="es-AR" b="1" spc="300" dirty="0"/>
              <a:t>Creación de Servidores de </a:t>
            </a:r>
            <a:r>
              <a:rPr lang="es-AR" b="1" spc="300" dirty="0" smtClean="0"/>
              <a:t>archivos compartidos</a:t>
            </a:r>
            <a:endParaRPr lang="es-AR" b="1" spc="300" dirty="0"/>
          </a:p>
        </p:txBody>
      </p:sp>
      <p:sp>
        <p:nvSpPr>
          <p:cNvPr id="8" name="Marcador de contenido 2"/>
          <p:cNvSpPr>
            <a:spLocks noGrp="1"/>
          </p:cNvSpPr>
          <p:nvPr>
            <p:ph sz="half" idx="1"/>
          </p:nvPr>
        </p:nvSpPr>
        <p:spPr>
          <a:xfrm>
            <a:off x="3574132" y="2492896"/>
            <a:ext cx="3024336" cy="360040"/>
          </a:xfrm>
          <a:solidFill>
            <a:schemeClr val="bg1">
              <a:lumMod val="95000"/>
              <a:lumOff val="5000"/>
            </a:schemeClr>
          </a:solidFill>
          <a:ln>
            <a:solidFill>
              <a:schemeClr val="tx1"/>
            </a:solidFill>
          </a:ln>
        </p:spPr>
        <p:txBody>
          <a:bodyPr>
            <a:normAutofit lnSpcReduction="10000"/>
          </a:bodyPr>
          <a:lstStyle/>
          <a:p>
            <a:pPr marL="0" indent="0">
              <a:buNone/>
            </a:pPr>
            <a:r>
              <a:rPr lang="es-ES" sz="2000" dirty="0">
                <a:latin typeface="Consolas" panose="020B0609020204030204" pitchFamily="49" charset="0"/>
              </a:rPr>
              <a:t>/</a:t>
            </a:r>
            <a:r>
              <a:rPr lang="es-ES" sz="2000" dirty="0" err="1" smtClean="0">
                <a:latin typeface="Consolas" panose="020B0609020204030204" pitchFamily="49" charset="0"/>
              </a:rPr>
              <a:t>etc</a:t>
            </a:r>
            <a:r>
              <a:rPr lang="es-ES" sz="2000" dirty="0" smtClean="0">
                <a:latin typeface="Consolas" panose="020B0609020204030204" pitchFamily="49" charset="0"/>
              </a:rPr>
              <a:t>/</a:t>
            </a:r>
            <a:r>
              <a:rPr lang="es-ES" sz="2000" dirty="0" err="1" smtClean="0">
                <a:latin typeface="Consolas" panose="020B0609020204030204" pitchFamily="49" charset="0"/>
              </a:rPr>
              <a:t>ssh</a:t>
            </a:r>
            <a:r>
              <a:rPr lang="es-ES" sz="2000" dirty="0" smtClean="0">
                <a:latin typeface="Consolas" panose="020B0609020204030204" pitchFamily="49" charset="0"/>
              </a:rPr>
              <a:t>/</a:t>
            </a:r>
            <a:r>
              <a:rPr lang="es-ES" sz="2000" dirty="0" err="1" smtClean="0">
                <a:latin typeface="Consolas" panose="020B0609020204030204" pitchFamily="49" charset="0"/>
              </a:rPr>
              <a:t>sshd_config</a:t>
            </a:r>
            <a:endParaRPr lang="es-ES" sz="2000" dirty="0" smtClean="0">
              <a:latin typeface="Consolas" panose="020B0609020204030204" pitchFamily="49" charset="0"/>
            </a:endParaRPr>
          </a:p>
        </p:txBody>
      </p:sp>
      <p:sp>
        <p:nvSpPr>
          <p:cNvPr id="9" name="Marcador de contenido 2"/>
          <p:cNvSpPr>
            <a:spLocks noGrp="1"/>
          </p:cNvSpPr>
          <p:nvPr>
            <p:ph sz="half" idx="1"/>
          </p:nvPr>
        </p:nvSpPr>
        <p:spPr>
          <a:xfrm>
            <a:off x="3574822" y="2940159"/>
            <a:ext cx="1368152" cy="360040"/>
          </a:xfrm>
          <a:solidFill>
            <a:schemeClr val="bg1">
              <a:lumMod val="95000"/>
              <a:lumOff val="5000"/>
            </a:schemeClr>
          </a:solidFill>
          <a:ln>
            <a:solidFill>
              <a:schemeClr val="tx1"/>
            </a:solidFill>
          </a:ln>
        </p:spPr>
        <p:txBody>
          <a:bodyPr>
            <a:noAutofit/>
          </a:bodyPr>
          <a:lstStyle/>
          <a:p>
            <a:pPr marL="0" indent="0">
              <a:buNone/>
            </a:pPr>
            <a:r>
              <a:rPr lang="es-ES" sz="2000" dirty="0" err="1">
                <a:latin typeface="Consolas" panose="020B0609020204030204" pitchFamily="49" charset="0"/>
              </a:rPr>
              <a:t>fdisk</a:t>
            </a:r>
            <a:r>
              <a:rPr lang="es-ES" sz="2000" dirty="0">
                <a:latin typeface="Consolas" panose="020B0609020204030204" pitchFamily="49" charset="0"/>
              </a:rPr>
              <a:t> -l</a:t>
            </a:r>
            <a:endParaRPr lang="es-ES" sz="2000" dirty="0" smtClean="0">
              <a:latin typeface="Consolas" panose="020B0609020204030204" pitchFamily="49" charset="0"/>
            </a:endParaRPr>
          </a:p>
        </p:txBody>
      </p:sp>
      <p:sp>
        <p:nvSpPr>
          <p:cNvPr id="10" name="Marcador de contenido 2"/>
          <p:cNvSpPr>
            <a:spLocks noGrp="1"/>
          </p:cNvSpPr>
          <p:nvPr>
            <p:ph sz="half" idx="1"/>
          </p:nvPr>
        </p:nvSpPr>
        <p:spPr>
          <a:xfrm>
            <a:off x="3570282" y="3855474"/>
            <a:ext cx="6191070" cy="360040"/>
          </a:xfrm>
          <a:solidFill>
            <a:schemeClr val="bg1">
              <a:lumMod val="95000"/>
              <a:lumOff val="5000"/>
            </a:schemeClr>
          </a:solidFill>
          <a:ln>
            <a:solidFill>
              <a:schemeClr val="tx1"/>
            </a:solidFill>
          </a:ln>
        </p:spPr>
        <p:txBody>
          <a:bodyPr>
            <a:noAutofit/>
          </a:bodyPr>
          <a:lstStyle/>
          <a:p>
            <a:pPr marL="0" indent="0">
              <a:buNone/>
            </a:pPr>
            <a:r>
              <a:rPr lang="es-ES" sz="2000" dirty="0" err="1" smtClean="0">
                <a:latin typeface="Consolas" panose="020B0609020204030204" pitchFamily="49" charset="0"/>
              </a:rPr>
              <a:t>mount</a:t>
            </a:r>
            <a:r>
              <a:rPr lang="es-ES" sz="2000" dirty="0" smtClean="0">
                <a:latin typeface="Consolas" panose="020B0609020204030204" pitchFamily="49" charset="0"/>
              </a:rPr>
              <a:t> </a:t>
            </a:r>
            <a:r>
              <a:rPr lang="es-ES" sz="2000" dirty="0">
                <a:latin typeface="Consolas" panose="020B0609020204030204" pitchFamily="49" charset="0"/>
              </a:rPr>
              <a:t>/</a:t>
            </a:r>
            <a:r>
              <a:rPr lang="es-ES" sz="2000" dirty="0" err="1">
                <a:latin typeface="Consolas" panose="020B0609020204030204" pitchFamily="49" charset="0"/>
              </a:rPr>
              <a:t>dev</a:t>
            </a:r>
            <a:r>
              <a:rPr lang="es-ES" sz="2000" dirty="0">
                <a:latin typeface="Consolas" panose="020B0609020204030204" pitchFamily="49" charset="0"/>
              </a:rPr>
              <a:t>/sda1 /</a:t>
            </a:r>
            <a:r>
              <a:rPr lang="es-ES" sz="2000" dirty="0" err="1" smtClean="0">
                <a:latin typeface="Consolas" panose="020B0609020204030204" pitchFamily="49" charset="0"/>
              </a:rPr>
              <a:t>srv</a:t>
            </a:r>
            <a:r>
              <a:rPr lang="es-ES" sz="2000" dirty="0" smtClean="0">
                <a:latin typeface="Consolas" panose="020B0609020204030204" pitchFamily="49" charset="0"/>
              </a:rPr>
              <a:t>/archivo/archivo-1 … 6</a:t>
            </a:r>
          </a:p>
        </p:txBody>
      </p:sp>
      <p:sp>
        <p:nvSpPr>
          <p:cNvPr id="11" name="Marcador de contenido 2"/>
          <p:cNvSpPr>
            <a:spLocks noGrp="1"/>
          </p:cNvSpPr>
          <p:nvPr>
            <p:ph sz="half" idx="1"/>
          </p:nvPr>
        </p:nvSpPr>
        <p:spPr>
          <a:xfrm>
            <a:off x="3568664" y="4323526"/>
            <a:ext cx="5256584" cy="360040"/>
          </a:xfrm>
          <a:solidFill>
            <a:schemeClr val="bg1">
              <a:lumMod val="95000"/>
              <a:lumOff val="5000"/>
            </a:schemeClr>
          </a:solidFill>
          <a:ln>
            <a:solidFill>
              <a:schemeClr val="tx1"/>
            </a:solidFill>
          </a:ln>
        </p:spPr>
        <p:txBody>
          <a:bodyPr>
            <a:normAutofit lnSpcReduction="10000"/>
          </a:bodyPr>
          <a:lstStyle/>
          <a:p>
            <a:pPr marL="0" indent="0">
              <a:buNone/>
            </a:pPr>
            <a:r>
              <a:rPr lang="en-US" sz="2000" dirty="0" err="1" smtClean="0">
                <a:latin typeface="Consolas" panose="020B0609020204030204" pitchFamily="49" charset="0"/>
              </a:rPr>
              <a:t>useradd</a:t>
            </a:r>
            <a:r>
              <a:rPr lang="en-US" sz="2000" dirty="0" smtClean="0">
                <a:latin typeface="Consolas" panose="020B0609020204030204" pitchFamily="49" charset="0"/>
              </a:rPr>
              <a:t> </a:t>
            </a:r>
            <a:r>
              <a:rPr lang="en-US" sz="2000" dirty="0">
                <a:latin typeface="Consolas" panose="020B0609020204030204" pitchFamily="49" charset="0"/>
              </a:rPr>
              <a:t>-d /home/</a:t>
            </a:r>
            <a:r>
              <a:rPr lang="en-US" sz="2000" dirty="0" err="1">
                <a:latin typeface="Consolas" panose="020B0609020204030204" pitchFamily="49" charset="0"/>
              </a:rPr>
              <a:t>mrusso</a:t>
            </a:r>
            <a:r>
              <a:rPr lang="en-US" sz="2000" dirty="0">
                <a:latin typeface="Consolas" panose="020B0609020204030204" pitchFamily="49" charset="0"/>
              </a:rPr>
              <a:t> -s /bin/bash </a:t>
            </a:r>
            <a:endParaRPr lang="es-ES" sz="2000" dirty="0" smtClean="0">
              <a:latin typeface="Consolas" panose="020B0609020204030204" pitchFamily="49" charset="0"/>
            </a:endParaRPr>
          </a:p>
        </p:txBody>
      </p:sp>
      <p:sp>
        <p:nvSpPr>
          <p:cNvPr id="12" name="Marcador de contenido 2"/>
          <p:cNvSpPr>
            <a:spLocks noGrp="1"/>
          </p:cNvSpPr>
          <p:nvPr>
            <p:ph sz="half" idx="1"/>
          </p:nvPr>
        </p:nvSpPr>
        <p:spPr>
          <a:xfrm>
            <a:off x="3568664" y="4791578"/>
            <a:ext cx="2880320" cy="360040"/>
          </a:xfrm>
          <a:solidFill>
            <a:schemeClr val="bg1">
              <a:lumMod val="95000"/>
              <a:lumOff val="5000"/>
            </a:schemeClr>
          </a:solidFill>
          <a:ln>
            <a:solidFill>
              <a:schemeClr val="tx1"/>
            </a:solidFill>
          </a:ln>
        </p:spPr>
        <p:txBody>
          <a:bodyPr>
            <a:normAutofit lnSpcReduction="10000"/>
          </a:bodyPr>
          <a:lstStyle/>
          <a:p>
            <a:pPr marL="0" indent="0">
              <a:buNone/>
            </a:pPr>
            <a:r>
              <a:rPr lang="es-ES" sz="2000" dirty="0" err="1">
                <a:latin typeface="Consolas" panose="020B0609020204030204" pitchFamily="49" charset="0"/>
              </a:rPr>
              <a:t>smbpasswd</a:t>
            </a:r>
            <a:r>
              <a:rPr lang="es-ES" sz="2000" dirty="0">
                <a:latin typeface="Consolas" panose="020B0609020204030204" pitchFamily="49" charset="0"/>
              </a:rPr>
              <a:t> -a </a:t>
            </a:r>
            <a:r>
              <a:rPr lang="es-ES" sz="2000" dirty="0" err="1">
                <a:latin typeface="Consolas" panose="020B0609020204030204" pitchFamily="49" charset="0"/>
              </a:rPr>
              <a:t>mrusso</a:t>
            </a:r>
            <a:endParaRPr lang="es-ES" sz="2000" dirty="0" smtClean="0">
              <a:latin typeface="Consolas" panose="020B0609020204030204" pitchFamily="49" charset="0"/>
            </a:endParaRPr>
          </a:p>
        </p:txBody>
      </p:sp>
      <p:sp>
        <p:nvSpPr>
          <p:cNvPr id="13" name="Marcador de contenido 2"/>
          <p:cNvSpPr>
            <a:spLocks noGrp="1"/>
          </p:cNvSpPr>
          <p:nvPr>
            <p:ph sz="half" idx="1"/>
          </p:nvPr>
        </p:nvSpPr>
        <p:spPr>
          <a:xfrm>
            <a:off x="3568664" y="5259630"/>
            <a:ext cx="2880320" cy="360040"/>
          </a:xfrm>
          <a:solidFill>
            <a:schemeClr val="bg1">
              <a:lumMod val="95000"/>
              <a:lumOff val="5000"/>
            </a:schemeClr>
          </a:solidFill>
          <a:ln>
            <a:solidFill>
              <a:schemeClr val="tx1"/>
            </a:solidFill>
          </a:ln>
        </p:spPr>
        <p:txBody>
          <a:bodyPr>
            <a:normAutofit lnSpcReduction="10000"/>
          </a:bodyPr>
          <a:lstStyle/>
          <a:p>
            <a:pPr marL="0" indent="0">
              <a:buNone/>
            </a:pPr>
            <a:r>
              <a:rPr lang="es-ES" sz="2000" dirty="0">
                <a:latin typeface="Consolas" panose="020B0609020204030204" pitchFamily="49" charset="0"/>
              </a:rPr>
              <a:t>/</a:t>
            </a:r>
            <a:r>
              <a:rPr lang="es-ES" sz="2000" dirty="0" err="1">
                <a:latin typeface="Consolas" panose="020B0609020204030204" pitchFamily="49" charset="0"/>
              </a:rPr>
              <a:t>etc</a:t>
            </a:r>
            <a:r>
              <a:rPr lang="es-ES" sz="2000" dirty="0">
                <a:latin typeface="Consolas" panose="020B0609020204030204" pitchFamily="49" charset="0"/>
              </a:rPr>
              <a:t>/samba/</a:t>
            </a:r>
            <a:r>
              <a:rPr lang="es-ES" sz="2000" dirty="0" err="1">
                <a:latin typeface="Consolas" panose="020B0609020204030204" pitchFamily="49" charset="0"/>
              </a:rPr>
              <a:t>smb.conf</a:t>
            </a:r>
            <a:endParaRPr lang="es-ES" sz="2000" dirty="0" smtClean="0">
              <a:latin typeface="Consolas" panose="020B0609020204030204" pitchFamily="49" charset="0"/>
            </a:endParaRPr>
          </a:p>
        </p:txBody>
      </p:sp>
      <p:sp>
        <p:nvSpPr>
          <p:cNvPr id="14" name="Marcador de contenido 2"/>
          <p:cNvSpPr>
            <a:spLocks noGrp="1"/>
          </p:cNvSpPr>
          <p:nvPr>
            <p:ph sz="half" idx="1"/>
          </p:nvPr>
        </p:nvSpPr>
        <p:spPr>
          <a:xfrm>
            <a:off x="3563196" y="5727682"/>
            <a:ext cx="3461852" cy="360040"/>
          </a:xfrm>
          <a:solidFill>
            <a:schemeClr val="bg1">
              <a:lumMod val="95000"/>
              <a:lumOff val="5000"/>
            </a:schemeClr>
          </a:solidFill>
          <a:ln>
            <a:solidFill>
              <a:schemeClr val="tx1"/>
            </a:solidFill>
          </a:ln>
        </p:spPr>
        <p:txBody>
          <a:bodyPr>
            <a:normAutofit fontScale="92500"/>
          </a:bodyPr>
          <a:lstStyle/>
          <a:p>
            <a:pPr marL="0" indent="0">
              <a:buNone/>
            </a:pPr>
            <a:r>
              <a:rPr lang="es-ES" sz="2000" dirty="0">
                <a:latin typeface="Consolas" panose="020B0609020204030204" pitchFamily="49" charset="0"/>
              </a:rPr>
              <a:t>/</a:t>
            </a:r>
            <a:r>
              <a:rPr lang="es-ES" sz="2000" dirty="0" err="1">
                <a:latin typeface="Consolas" panose="020B0609020204030204" pitchFamily="49" charset="0"/>
              </a:rPr>
              <a:t>etc</a:t>
            </a:r>
            <a:r>
              <a:rPr lang="es-ES" sz="2000" dirty="0">
                <a:latin typeface="Consolas" panose="020B0609020204030204" pitchFamily="49" charset="0"/>
              </a:rPr>
              <a:t>/</a:t>
            </a:r>
            <a:r>
              <a:rPr lang="es-ES" sz="2000" dirty="0" err="1">
                <a:latin typeface="Consolas" panose="020B0609020204030204" pitchFamily="49" charset="0"/>
              </a:rPr>
              <a:t>init.d</a:t>
            </a:r>
            <a:r>
              <a:rPr lang="es-ES" sz="2000" dirty="0">
                <a:latin typeface="Consolas" panose="020B0609020204030204" pitchFamily="49" charset="0"/>
              </a:rPr>
              <a:t>/</a:t>
            </a:r>
            <a:r>
              <a:rPr lang="es-ES" sz="2000" dirty="0" err="1">
                <a:latin typeface="Consolas" panose="020B0609020204030204" pitchFamily="49" charset="0"/>
              </a:rPr>
              <a:t>smbd</a:t>
            </a:r>
            <a:r>
              <a:rPr lang="es-ES" sz="2000" dirty="0">
                <a:latin typeface="Consolas" panose="020B0609020204030204" pitchFamily="49" charset="0"/>
              </a:rPr>
              <a:t> </a:t>
            </a:r>
            <a:r>
              <a:rPr lang="es-ES" sz="2000" dirty="0" err="1">
                <a:latin typeface="Consolas" panose="020B0609020204030204" pitchFamily="49" charset="0"/>
              </a:rPr>
              <a:t>restart</a:t>
            </a:r>
            <a:endParaRPr lang="es-ES" sz="2000" dirty="0" smtClean="0">
              <a:latin typeface="Consolas" panose="020B0609020204030204" pitchFamily="49" charset="0"/>
            </a:endParaRPr>
          </a:p>
        </p:txBody>
      </p:sp>
      <p:pic>
        <p:nvPicPr>
          <p:cNvPr id="15" name="Imagen 14" descr="C:\Users\Lucas\AppData\Local\Microsoft\Windows\INetCache\Content.Word\fdisk -l recuadrado.png"/>
          <p:cNvPicPr/>
          <p:nvPr/>
        </p:nvPicPr>
        <p:blipFill>
          <a:blip r:embed="rId2">
            <a:extLst>
              <a:ext uri="{28A0092B-C50C-407E-A947-70E740481C1C}">
                <a14:useLocalDpi xmlns:a14="http://schemas.microsoft.com/office/drawing/2010/main" val="0"/>
              </a:ext>
            </a:extLst>
          </a:blip>
          <a:srcRect/>
          <a:stretch>
            <a:fillRect/>
          </a:stretch>
        </p:blipFill>
        <p:spPr bwMode="auto">
          <a:xfrm>
            <a:off x="8038628" y="292019"/>
            <a:ext cx="3937248" cy="6265360"/>
          </a:xfrm>
          <a:prstGeom prst="rect">
            <a:avLst/>
          </a:prstGeom>
          <a:noFill/>
          <a:ln>
            <a:noFill/>
          </a:ln>
        </p:spPr>
      </p:pic>
      <p:pic>
        <p:nvPicPr>
          <p:cNvPr id="16" name="Imagen 15" descr="C:\Users\Lucas\AppData\Local\Microsoft\Windows\INetCache\Content.Word\fstab.png"/>
          <p:cNvPicPr/>
          <p:nvPr/>
        </p:nvPicPr>
        <p:blipFill rotWithShape="1">
          <a:blip r:embed="rId3">
            <a:extLst>
              <a:ext uri="{28A0092B-C50C-407E-A947-70E740481C1C}">
                <a14:useLocalDpi xmlns:a14="http://schemas.microsoft.com/office/drawing/2010/main" val="0"/>
              </a:ext>
            </a:extLst>
          </a:blip>
          <a:srcRect t="41410" r="55430" b="5314"/>
          <a:stretch/>
        </p:blipFill>
        <p:spPr bwMode="auto">
          <a:xfrm>
            <a:off x="8336421" y="816394"/>
            <a:ext cx="3341661" cy="2088232"/>
          </a:xfrm>
          <a:prstGeom prst="rect">
            <a:avLst/>
          </a:prstGeom>
          <a:noFill/>
          <a:ln>
            <a:noFill/>
          </a:ln>
          <a:extLst>
            <a:ext uri="{53640926-AAD7-44D8-BBD7-CCE9431645EC}">
              <a14:shadowObscured xmlns:a14="http://schemas.microsoft.com/office/drawing/2010/main"/>
            </a:ext>
          </a:extLst>
        </p:spPr>
      </p:pic>
      <p:pic>
        <p:nvPicPr>
          <p:cNvPr id="2" name="Imagen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06192" y="3387422"/>
            <a:ext cx="4002118" cy="1114876"/>
          </a:xfrm>
          <a:prstGeom prst="rect">
            <a:avLst/>
          </a:prstGeom>
        </p:spPr>
      </p:pic>
      <p:sp>
        <p:nvSpPr>
          <p:cNvPr id="18" name="Marcador de contenido 2"/>
          <p:cNvSpPr>
            <a:spLocks noGrp="1"/>
          </p:cNvSpPr>
          <p:nvPr>
            <p:ph sz="half" idx="1"/>
          </p:nvPr>
        </p:nvSpPr>
        <p:spPr>
          <a:xfrm>
            <a:off x="3570282" y="3388670"/>
            <a:ext cx="1589644" cy="360040"/>
          </a:xfrm>
          <a:solidFill>
            <a:schemeClr val="bg1">
              <a:lumMod val="95000"/>
              <a:lumOff val="5000"/>
            </a:schemeClr>
          </a:solidFill>
          <a:ln>
            <a:solidFill>
              <a:schemeClr val="tx1"/>
            </a:solidFill>
          </a:ln>
        </p:spPr>
        <p:txBody>
          <a:bodyPr>
            <a:normAutofit lnSpcReduction="10000"/>
          </a:bodyPr>
          <a:lstStyle/>
          <a:p>
            <a:pPr marL="0" indent="0">
              <a:buNone/>
            </a:pPr>
            <a:r>
              <a:rPr lang="es-ES" sz="2000" dirty="0">
                <a:latin typeface="Consolas" panose="020B0609020204030204" pitchFamily="49" charset="0"/>
              </a:rPr>
              <a:t>/</a:t>
            </a:r>
            <a:r>
              <a:rPr lang="es-ES" sz="2000" dirty="0" err="1" smtClean="0">
                <a:latin typeface="Consolas" panose="020B0609020204030204" pitchFamily="49" charset="0"/>
              </a:rPr>
              <a:t>etc</a:t>
            </a:r>
            <a:r>
              <a:rPr lang="es-ES" sz="2000" dirty="0" smtClean="0">
                <a:latin typeface="Consolas" panose="020B0609020204030204" pitchFamily="49" charset="0"/>
              </a:rPr>
              <a:t>/</a:t>
            </a:r>
            <a:r>
              <a:rPr lang="es-ES" sz="2000" dirty="0" err="1" smtClean="0">
                <a:latin typeface="Consolas" panose="020B0609020204030204" pitchFamily="49" charset="0"/>
              </a:rPr>
              <a:t>fstab</a:t>
            </a:r>
            <a:endParaRPr lang="es-ES" sz="2000" dirty="0" smtClean="0">
              <a:latin typeface="Consolas" panose="020B0609020204030204" pitchFamily="49" charset="0"/>
            </a:endParaRPr>
          </a:p>
        </p:txBody>
      </p:sp>
      <p:pic>
        <p:nvPicPr>
          <p:cNvPr id="19" name="Imagen 18"/>
          <p:cNvPicPr/>
          <p:nvPr/>
        </p:nvPicPr>
        <p:blipFill>
          <a:blip r:embed="rId5">
            <a:extLst>
              <a:ext uri="{28A0092B-C50C-407E-A947-70E740481C1C}">
                <a14:useLocalDpi xmlns:a14="http://schemas.microsoft.com/office/drawing/2010/main" val="0"/>
              </a:ext>
            </a:extLst>
          </a:blip>
          <a:srcRect/>
          <a:stretch>
            <a:fillRect/>
          </a:stretch>
        </p:blipFill>
        <p:spPr bwMode="auto">
          <a:xfrm>
            <a:off x="6763952" y="2177890"/>
            <a:ext cx="4919798" cy="1610028"/>
          </a:xfrm>
          <a:prstGeom prst="rect">
            <a:avLst/>
          </a:prstGeom>
          <a:noFill/>
          <a:ln>
            <a:solidFill>
              <a:schemeClr val="tx2"/>
            </a:solidFill>
          </a:ln>
        </p:spPr>
      </p:pic>
      <p:pic>
        <p:nvPicPr>
          <p:cNvPr id="20" name="Imagen 19" descr="C:\Users\Lucas\AppData\Local\Microsoft\Windows\INetCache\Content.Word\smbd.png"/>
          <p:cNvPicPr/>
          <p:nvPr/>
        </p:nvPicPr>
        <p:blipFill rotWithShape="1">
          <a:blip r:embed="rId6">
            <a:extLst>
              <a:ext uri="{28A0092B-C50C-407E-A947-70E740481C1C}">
                <a14:useLocalDpi xmlns:a14="http://schemas.microsoft.com/office/drawing/2010/main" val="0"/>
              </a:ext>
            </a:extLst>
          </a:blip>
          <a:srcRect r="48278"/>
          <a:stretch/>
        </p:blipFill>
        <p:spPr bwMode="auto">
          <a:xfrm>
            <a:off x="9262764" y="292019"/>
            <a:ext cx="2688703" cy="6256730"/>
          </a:xfrm>
          <a:prstGeom prst="rect">
            <a:avLst/>
          </a:prstGeom>
          <a:noFill/>
          <a:ln>
            <a:solidFill>
              <a:schemeClr val="tx2"/>
            </a:solid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513455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2"/>
                                        </p:tgtEl>
                                        <p:attrNameLst>
                                          <p:attrName>ppt_x</p:attrName>
                                        </p:attrNameLst>
                                      </p:cBhvr>
                                      <p:tavLst>
                                        <p:tav tm="0">
                                          <p:val>
                                            <p:strVal val="ppt_x"/>
                                          </p:val>
                                        </p:tav>
                                        <p:tav tm="100000">
                                          <p:val>
                                            <p:strVal val="ppt_x"/>
                                          </p:val>
                                        </p:tav>
                                      </p:tavLst>
                                    </p:anim>
                                    <p:anim calcmode="lin" valueType="num">
                                      <p:cBhvr additive="base">
                                        <p:cTn id="7" dur="500"/>
                                        <p:tgtEl>
                                          <p:spTgt spid="2"/>
                                        </p:tgtEl>
                                        <p:attrNameLst>
                                          <p:attrName>ppt_y</p:attrName>
                                        </p:attrNameLst>
                                      </p:cBhvr>
                                      <p:tavLst>
                                        <p:tav tm="0">
                                          <p:val>
                                            <p:strVal val="ppt_y"/>
                                          </p:val>
                                        </p:tav>
                                        <p:tav tm="100000">
                                          <p:val>
                                            <p:strVal val="1+ppt_h/2"/>
                                          </p:val>
                                        </p:tav>
                                      </p:tavLst>
                                    </p:anim>
                                    <p:set>
                                      <p:cBhvr>
                                        <p:cTn id="8" dur="1" fill="hold">
                                          <p:stCondLst>
                                            <p:cond delay="499"/>
                                          </p:stCondLst>
                                        </p:cTn>
                                        <p:tgtEl>
                                          <p:spTgt spid="2"/>
                                        </p:tgtEl>
                                        <p:attrNameLst>
                                          <p:attrName>style.visibility</p:attrName>
                                        </p:attrNameLst>
                                      </p:cBhvr>
                                      <p:to>
                                        <p:strVal val="hidden"/>
                                      </p:to>
                                    </p:set>
                                  </p:childTnLst>
                                </p:cTn>
                              </p:par>
                              <p:par>
                                <p:cTn id="9" presetID="22" presetClass="entr" presetSubtype="4" fill="hold" grpId="0" nodeType="withEffect">
                                  <p:stCondLst>
                                    <p:cond delay="0"/>
                                  </p:stCondLst>
                                  <p:childTnLst>
                                    <p:set>
                                      <p:cBhvr>
                                        <p:cTn id="10" dur="1" fill="hold">
                                          <p:stCondLst>
                                            <p:cond delay="0"/>
                                          </p:stCondLst>
                                        </p:cTn>
                                        <p:tgtEl>
                                          <p:spTgt spid="9">
                                            <p:txEl>
                                              <p:pRg st="0" end="0"/>
                                            </p:txEl>
                                          </p:spTgt>
                                        </p:tgtEl>
                                        <p:attrNameLst>
                                          <p:attrName>style.visibility</p:attrName>
                                        </p:attrNameLst>
                                      </p:cBhvr>
                                      <p:to>
                                        <p:strVal val="visible"/>
                                      </p:to>
                                    </p:set>
                                    <p:animEffect transition="in" filter="wipe(down)">
                                      <p:cBhvr>
                                        <p:cTn id="11" dur="500"/>
                                        <p:tgtEl>
                                          <p:spTgt spid="9">
                                            <p:txEl>
                                              <p:pRg st="0" end="0"/>
                                            </p:txEl>
                                          </p:spTgt>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9">
                                            <p:bg/>
                                          </p:spTgt>
                                        </p:tgtEl>
                                        <p:attrNameLst>
                                          <p:attrName>style.visibility</p:attrName>
                                        </p:attrNameLst>
                                      </p:cBhvr>
                                      <p:to>
                                        <p:strVal val="visible"/>
                                      </p:to>
                                    </p:set>
                                    <p:animEffect transition="in" filter="wipe(down)">
                                      <p:cBhvr>
                                        <p:cTn id="14" dur="500"/>
                                        <p:tgtEl>
                                          <p:spTgt spid="9">
                                            <p:bg/>
                                          </p:spTgt>
                                        </p:tgtEl>
                                      </p:cBhvr>
                                    </p:animEffect>
                                  </p:childTnLst>
                                </p:cTn>
                              </p:par>
                              <p:par>
                                <p:cTn id="15" presetID="2" presetClass="entr" presetSubtype="4"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fill="hold"/>
                                        <p:tgtEl>
                                          <p:spTgt spid="15"/>
                                        </p:tgtEl>
                                        <p:attrNameLst>
                                          <p:attrName>ppt_x</p:attrName>
                                        </p:attrNameLst>
                                      </p:cBhvr>
                                      <p:tavLst>
                                        <p:tav tm="0">
                                          <p:val>
                                            <p:strVal val="#ppt_x"/>
                                          </p:val>
                                        </p:tav>
                                        <p:tav tm="100000">
                                          <p:val>
                                            <p:strVal val="#ppt_x"/>
                                          </p:val>
                                        </p:tav>
                                      </p:tavLst>
                                    </p:anim>
                                    <p:anim calcmode="lin" valueType="num">
                                      <p:cBhvr additive="base">
                                        <p:cTn id="1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xit" presetSubtype="4" fill="hold" nodeType="clickEffect">
                                  <p:stCondLst>
                                    <p:cond delay="0"/>
                                  </p:stCondLst>
                                  <p:childTnLst>
                                    <p:anim calcmode="lin" valueType="num">
                                      <p:cBhvr additive="base">
                                        <p:cTn id="22" dur="500"/>
                                        <p:tgtEl>
                                          <p:spTgt spid="15"/>
                                        </p:tgtEl>
                                        <p:attrNameLst>
                                          <p:attrName>ppt_x</p:attrName>
                                        </p:attrNameLst>
                                      </p:cBhvr>
                                      <p:tavLst>
                                        <p:tav tm="0">
                                          <p:val>
                                            <p:strVal val="ppt_x"/>
                                          </p:val>
                                        </p:tav>
                                        <p:tav tm="100000">
                                          <p:val>
                                            <p:strVal val="ppt_x"/>
                                          </p:val>
                                        </p:tav>
                                      </p:tavLst>
                                    </p:anim>
                                    <p:anim calcmode="lin" valueType="num">
                                      <p:cBhvr additive="base">
                                        <p:cTn id="23" dur="500"/>
                                        <p:tgtEl>
                                          <p:spTgt spid="15"/>
                                        </p:tgtEl>
                                        <p:attrNameLst>
                                          <p:attrName>ppt_y</p:attrName>
                                        </p:attrNameLst>
                                      </p:cBhvr>
                                      <p:tavLst>
                                        <p:tav tm="0">
                                          <p:val>
                                            <p:strVal val="ppt_y"/>
                                          </p:val>
                                        </p:tav>
                                        <p:tav tm="100000">
                                          <p:val>
                                            <p:strVal val="1+ppt_h/2"/>
                                          </p:val>
                                        </p:tav>
                                      </p:tavLst>
                                    </p:anim>
                                    <p:set>
                                      <p:cBhvr>
                                        <p:cTn id="24" dur="1" fill="hold">
                                          <p:stCondLst>
                                            <p:cond delay="499"/>
                                          </p:stCondLst>
                                        </p:cTn>
                                        <p:tgtEl>
                                          <p:spTgt spid="15"/>
                                        </p:tgtEl>
                                        <p:attrNameLst>
                                          <p:attrName>style.visibility</p:attrName>
                                        </p:attrNameLst>
                                      </p:cBhvr>
                                      <p:to>
                                        <p:strVal val="hidden"/>
                                      </p:to>
                                    </p:set>
                                  </p:childTnLst>
                                </p:cTn>
                              </p:par>
                              <p:par>
                                <p:cTn id="25" presetID="22" presetClass="entr" presetSubtype="4" fill="hold" grpId="0" nodeType="withEffect">
                                  <p:stCondLst>
                                    <p:cond delay="0"/>
                                  </p:stCondLst>
                                  <p:childTnLst>
                                    <p:set>
                                      <p:cBhvr>
                                        <p:cTn id="26" dur="1" fill="hold">
                                          <p:stCondLst>
                                            <p:cond delay="0"/>
                                          </p:stCondLst>
                                        </p:cTn>
                                        <p:tgtEl>
                                          <p:spTgt spid="18">
                                            <p:bg/>
                                          </p:spTgt>
                                        </p:tgtEl>
                                        <p:attrNameLst>
                                          <p:attrName>style.visibility</p:attrName>
                                        </p:attrNameLst>
                                      </p:cBhvr>
                                      <p:to>
                                        <p:strVal val="visible"/>
                                      </p:to>
                                    </p:set>
                                    <p:animEffect transition="in" filter="wipe(down)">
                                      <p:cBhvr>
                                        <p:cTn id="27" dur="500"/>
                                        <p:tgtEl>
                                          <p:spTgt spid="18">
                                            <p:bg/>
                                          </p:spTgt>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wipe(down)">
                                      <p:cBhvr>
                                        <p:cTn id="30" dur="500"/>
                                        <p:tgtEl>
                                          <p:spTgt spid="18">
                                            <p:txEl>
                                              <p:pRg st="0" end="0"/>
                                            </p:txEl>
                                          </p:spTgt>
                                        </p:tgtEl>
                                      </p:cBhvr>
                                    </p:animEffect>
                                  </p:childTnLst>
                                </p:cTn>
                              </p:par>
                              <p:par>
                                <p:cTn id="31" presetID="2" presetClass="entr" presetSubtype="4"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xit" presetSubtype="4" fill="hold" nodeType="clickEffect">
                                  <p:stCondLst>
                                    <p:cond delay="0"/>
                                  </p:stCondLst>
                                  <p:childTnLst>
                                    <p:anim calcmode="lin" valueType="num">
                                      <p:cBhvr additive="base">
                                        <p:cTn id="38" dur="500"/>
                                        <p:tgtEl>
                                          <p:spTgt spid="16"/>
                                        </p:tgtEl>
                                        <p:attrNameLst>
                                          <p:attrName>ppt_x</p:attrName>
                                        </p:attrNameLst>
                                      </p:cBhvr>
                                      <p:tavLst>
                                        <p:tav tm="0">
                                          <p:val>
                                            <p:strVal val="ppt_x"/>
                                          </p:val>
                                        </p:tav>
                                        <p:tav tm="100000">
                                          <p:val>
                                            <p:strVal val="ppt_x"/>
                                          </p:val>
                                        </p:tav>
                                      </p:tavLst>
                                    </p:anim>
                                    <p:anim calcmode="lin" valueType="num">
                                      <p:cBhvr additive="base">
                                        <p:cTn id="39" dur="500"/>
                                        <p:tgtEl>
                                          <p:spTgt spid="16"/>
                                        </p:tgtEl>
                                        <p:attrNameLst>
                                          <p:attrName>ppt_y</p:attrName>
                                        </p:attrNameLst>
                                      </p:cBhvr>
                                      <p:tavLst>
                                        <p:tav tm="0">
                                          <p:val>
                                            <p:strVal val="ppt_y"/>
                                          </p:val>
                                        </p:tav>
                                        <p:tav tm="100000">
                                          <p:val>
                                            <p:strVal val="1+ppt_h/2"/>
                                          </p:val>
                                        </p:tav>
                                      </p:tavLst>
                                    </p:anim>
                                    <p:set>
                                      <p:cBhvr>
                                        <p:cTn id="40" dur="1" fill="hold">
                                          <p:stCondLst>
                                            <p:cond delay="499"/>
                                          </p:stCondLst>
                                        </p:cTn>
                                        <p:tgtEl>
                                          <p:spTgt spid="16"/>
                                        </p:tgtEl>
                                        <p:attrNameLst>
                                          <p:attrName>style.visibility</p:attrName>
                                        </p:attrNameLst>
                                      </p:cBhvr>
                                      <p:to>
                                        <p:strVal val="hidden"/>
                                      </p:to>
                                    </p:set>
                                  </p:childTnLst>
                                </p:cTn>
                              </p:par>
                              <p:par>
                                <p:cTn id="41" presetID="22" presetClass="entr" presetSubtype="4" fill="hold" grpId="0" nodeType="withEffect">
                                  <p:stCondLst>
                                    <p:cond delay="0"/>
                                  </p:stCondLst>
                                  <p:childTnLst>
                                    <p:set>
                                      <p:cBhvr>
                                        <p:cTn id="42" dur="1" fill="hold">
                                          <p:stCondLst>
                                            <p:cond delay="0"/>
                                          </p:stCondLst>
                                        </p:cTn>
                                        <p:tgtEl>
                                          <p:spTgt spid="10">
                                            <p:txEl>
                                              <p:pRg st="0" end="0"/>
                                            </p:txEl>
                                          </p:spTgt>
                                        </p:tgtEl>
                                        <p:attrNameLst>
                                          <p:attrName>style.visibility</p:attrName>
                                        </p:attrNameLst>
                                      </p:cBhvr>
                                      <p:to>
                                        <p:strVal val="visible"/>
                                      </p:to>
                                    </p:set>
                                    <p:animEffect transition="in" filter="wipe(down)">
                                      <p:cBhvr>
                                        <p:cTn id="43" dur="500"/>
                                        <p:tgtEl>
                                          <p:spTgt spid="10">
                                            <p:txEl>
                                              <p:pRg st="0" end="0"/>
                                            </p:txEl>
                                          </p:spTgt>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bg/>
                                          </p:spTgt>
                                        </p:tgtEl>
                                        <p:attrNameLst>
                                          <p:attrName>style.visibility</p:attrName>
                                        </p:attrNameLst>
                                      </p:cBhvr>
                                      <p:to>
                                        <p:strVal val="visible"/>
                                      </p:to>
                                    </p:set>
                                    <p:animEffect transition="in" filter="wipe(down)">
                                      <p:cBhvr>
                                        <p:cTn id="46" dur="500"/>
                                        <p:tgtEl>
                                          <p:spTgt spid="10">
                                            <p:bg/>
                                          </p:spTgt>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11">
                                            <p:txEl>
                                              <p:pRg st="0" end="0"/>
                                            </p:txEl>
                                          </p:spTgt>
                                        </p:tgtEl>
                                        <p:attrNameLst>
                                          <p:attrName>style.visibility</p:attrName>
                                        </p:attrNameLst>
                                      </p:cBhvr>
                                      <p:to>
                                        <p:strVal val="visible"/>
                                      </p:to>
                                    </p:set>
                                    <p:animEffect transition="in" filter="wipe(down)">
                                      <p:cBhvr>
                                        <p:cTn id="49" dur="500"/>
                                        <p:tgtEl>
                                          <p:spTgt spid="11">
                                            <p:txEl>
                                              <p:pRg st="0" end="0"/>
                                            </p:txEl>
                                          </p:spTgt>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11">
                                            <p:bg/>
                                          </p:spTgt>
                                        </p:tgtEl>
                                        <p:attrNameLst>
                                          <p:attrName>style.visibility</p:attrName>
                                        </p:attrNameLst>
                                      </p:cBhvr>
                                      <p:to>
                                        <p:strVal val="visible"/>
                                      </p:to>
                                    </p:set>
                                    <p:animEffect transition="in" filter="wipe(down)">
                                      <p:cBhvr>
                                        <p:cTn id="52" dur="500"/>
                                        <p:tgtEl>
                                          <p:spTgt spid="11">
                                            <p:bg/>
                                          </p:spTgt>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12">
                                            <p:txEl>
                                              <p:pRg st="0" end="0"/>
                                            </p:txEl>
                                          </p:spTgt>
                                        </p:tgtEl>
                                        <p:attrNameLst>
                                          <p:attrName>style.visibility</p:attrName>
                                        </p:attrNameLst>
                                      </p:cBhvr>
                                      <p:to>
                                        <p:strVal val="visible"/>
                                      </p:to>
                                    </p:set>
                                    <p:animEffect transition="in" filter="wipe(down)">
                                      <p:cBhvr>
                                        <p:cTn id="55" dur="500"/>
                                        <p:tgtEl>
                                          <p:spTgt spid="12">
                                            <p:txEl>
                                              <p:pRg st="0" end="0"/>
                                            </p:txEl>
                                          </p:spTgt>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12">
                                            <p:bg/>
                                          </p:spTgt>
                                        </p:tgtEl>
                                        <p:attrNameLst>
                                          <p:attrName>style.visibility</p:attrName>
                                        </p:attrNameLst>
                                      </p:cBhvr>
                                      <p:to>
                                        <p:strVal val="visible"/>
                                      </p:to>
                                    </p:set>
                                    <p:animEffect transition="in" filter="wipe(down)">
                                      <p:cBhvr>
                                        <p:cTn id="58" dur="500"/>
                                        <p:tgtEl>
                                          <p:spTgt spid="12">
                                            <p:bg/>
                                          </p:spTgt>
                                        </p:tgtEl>
                                      </p:cBhvr>
                                    </p:animEffect>
                                  </p:childTnLst>
                                </p:cTn>
                              </p:par>
                              <p:par>
                                <p:cTn id="59" presetID="2" presetClass="entr" presetSubtype="4" fill="hold" nodeType="withEffect">
                                  <p:stCondLst>
                                    <p:cond delay="0"/>
                                  </p:stCondLst>
                                  <p:childTnLst>
                                    <p:set>
                                      <p:cBhvr>
                                        <p:cTn id="60" dur="1" fill="hold">
                                          <p:stCondLst>
                                            <p:cond delay="0"/>
                                          </p:stCondLst>
                                        </p:cTn>
                                        <p:tgtEl>
                                          <p:spTgt spid="19"/>
                                        </p:tgtEl>
                                        <p:attrNameLst>
                                          <p:attrName>style.visibility</p:attrName>
                                        </p:attrNameLst>
                                      </p:cBhvr>
                                      <p:to>
                                        <p:strVal val="visible"/>
                                      </p:to>
                                    </p:set>
                                    <p:anim calcmode="lin" valueType="num">
                                      <p:cBhvr additive="base">
                                        <p:cTn id="61" dur="500" fill="hold"/>
                                        <p:tgtEl>
                                          <p:spTgt spid="19"/>
                                        </p:tgtEl>
                                        <p:attrNameLst>
                                          <p:attrName>ppt_x</p:attrName>
                                        </p:attrNameLst>
                                      </p:cBhvr>
                                      <p:tavLst>
                                        <p:tav tm="0">
                                          <p:val>
                                            <p:strVal val="#ppt_x"/>
                                          </p:val>
                                        </p:tav>
                                        <p:tav tm="100000">
                                          <p:val>
                                            <p:strVal val="#ppt_x"/>
                                          </p:val>
                                        </p:tav>
                                      </p:tavLst>
                                    </p:anim>
                                    <p:anim calcmode="lin" valueType="num">
                                      <p:cBhvr additive="base">
                                        <p:cTn id="6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xit" presetSubtype="4" fill="hold" nodeType="clickEffect">
                                  <p:stCondLst>
                                    <p:cond delay="0"/>
                                  </p:stCondLst>
                                  <p:childTnLst>
                                    <p:anim calcmode="lin" valueType="num">
                                      <p:cBhvr additive="base">
                                        <p:cTn id="66" dur="500"/>
                                        <p:tgtEl>
                                          <p:spTgt spid="19"/>
                                        </p:tgtEl>
                                        <p:attrNameLst>
                                          <p:attrName>ppt_x</p:attrName>
                                        </p:attrNameLst>
                                      </p:cBhvr>
                                      <p:tavLst>
                                        <p:tav tm="0">
                                          <p:val>
                                            <p:strVal val="ppt_x"/>
                                          </p:val>
                                        </p:tav>
                                        <p:tav tm="100000">
                                          <p:val>
                                            <p:strVal val="ppt_x"/>
                                          </p:val>
                                        </p:tav>
                                      </p:tavLst>
                                    </p:anim>
                                    <p:anim calcmode="lin" valueType="num">
                                      <p:cBhvr additive="base">
                                        <p:cTn id="67" dur="500"/>
                                        <p:tgtEl>
                                          <p:spTgt spid="19"/>
                                        </p:tgtEl>
                                        <p:attrNameLst>
                                          <p:attrName>ppt_y</p:attrName>
                                        </p:attrNameLst>
                                      </p:cBhvr>
                                      <p:tavLst>
                                        <p:tav tm="0">
                                          <p:val>
                                            <p:strVal val="ppt_y"/>
                                          </p:val>
                                        </p:tav>
                                        <p:tav tm="100000">
                                          <p:val>
                                            <p:strVal val="1+ppt_h/2"/>
                                          </p:val>
                                        </p:tav>
                                      </p:tavLst>
                                    </p:anim>
                                    <p:set>
                                      <p:cBhvr>
                                        <p:cTn id="68" dur="1" fill="hold">
                                          <p:stCondLst>
                                            <p:cond delay="499"/>
                                          </p:stCondLst>
                                        </p:cTn>
                                        <p:tgtEl>
                                          <p:spTgt spid="19"/>
                                        </p:tgtEl>
                                        <p:attrNameLst>
                                          <p:attrName>style.visibility</p:attrName>
                                        </p:attrNameLst>
                                      </p:cBhvr>
                                      <p:to>
                                        <p:strVal val="hidden"/>
                                      </p:to>
                                    </p:set>
                                  </p:childTnLst>
                                </p:cTn>
                              </p:par>
                              <p:par>
                                <p:cTn id="69" presetID="22" presetClass="entr" presetSubtype="4" fill="hold" grpId="0" nodeType="withEffect">
                                  <p:stCondLst>
                                    <p:cond delay="0"/>
                                  </p:stCondLst>
                                  <p:childTnLst>
                                    <p:set>
                                      <p:cBhvr>
                                        <p:cTn id="70" dur="1" fill="hold">
                                          <p:stCondLst>
                                            <p:cond delay="0"/>
                                          </p:stCondLst>
                                        </p:cTn>
                                        <p:tgtEl>
                                          <p:spTgt spid="13">
                                            <p:txEl>
                                              <p:pRg st="0" end="0"/>
                                            </p:txEl>
                                          </p:spTgt>
                                        </p:tgtEl>
                                        <p:attrNameLst>
                                          <p:attrName>style.visibility</p:attrName>
                                        </p:attrNameLst>
                                      </p:cBhvr>
                                      <p:to>
                                        <p:strVal val="visible"/>
                                      </p:to>
                                    </p:set>
                                    <p:animEffect transition="in" filter="wipe(down)">
                                      <p:cBhvr>
                                        <p:cTn id="71" dur="500"/>
                                        <p:tgtEl>
                                          <p:spTgt spid="13">
                                            <p:txEl>
                                              <p:pRg st="0" end="0"/>
                                            </p:txEl>
                                          </p:spTgt>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3">
                                            <p:bg/>
                                          </p:spTgt>
                                        </p:tgtEl>
                                        <p:attrNameLst>
                                          <p:attrName>style.visibility</p:attrName>
                                        </p:attrNameLst>
                                      </p:cBhvr>
                                      <p:to>
                                        <p:strVal val="visible"/>
                                      </p:to>
                                    </p:set>
                                    <p:animEffect transition="in" filter="wipe(down)">
                                      <p:cBhvr>
                                        <p:cTn id="74" dur="500"/>
                                        <p:tgtEl>
                                          <p:spTgt spid="13">
                                            <p:bg/>
                                          </p:spTgt>
                                        </p:tgtEl>
                                      </p:cBhvr>
                                    </p:animEffect>
                                  </p:childTnLst>
                                </p:cTn>
                              </p:par>
                              <p:par>
                                <p:cTn id="75" presetID="2" presetClass="entr" presetSubtype="4" fill="hold"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2" presetClass="entr" presetSubtype="4" fill="hold" grpId="0" nodeType="withEffect">
                                  <p:stCondLst>
                                    <p:cond delay="0"/>
                                  </p:stCondLst>
                                  <p:childTnLst>
                                    <p:set>
                                      <p:cBhvr>
                                        <p:cTn id="80" dur="1" fill="hold">
                                          <p:stCondLst>
                                            <p:cond delay="0"/>
                                          </p:stCondLst>
                                        </p:cTn>
                                        <p:tgtEl>
                                          <p:spTgt spid="14">
                                            <p:bg/>
                                          </p:spTgt>
                                        </p:tgtEl>
                                        <p:attrNameLst>
                                          <p:attrName>style.visibility</p:attrName>
                                        </p:attrNameLst>
                                      </p:cBhvr>
                                      <p:to>
                                        <p:strVal val="visible"/>
                                      </p:to>
                                    </p:set>
                                    <p:animEffect transition="in" filter="wipe(down)">
                                      <p:cBhvr>
                                        <p:cTn id="81" dur="500"/>
                                        <p:tgtEl>
                                          <p:spTgt spid="14">
                                            <p:bg/>
                                          </p:spTgt>
                                        </p:tgtEl>
                                      </p:cBhvr>
                                    </p:animEffect>
                                  </p:childTnLst>
                                </p:cTn>
                              </p:par>
                              <p:par>
                                <p:cTn id="82" presetID="22" presetClass="entr" presetSubtype="4" fill="hold" grpId="0" nodeType="withEffect">
                                  <p:stCondLst>
                                    <p:cond delay="0"/>
                                  </p:stCondLst>
                                  <p:childTnLst>
                                    <p:set>
                                      <p:cBhvr>
                                        <p:cTn id="83" dur="1" fill="hold">
                                          <p:stCondLst>
                                            <p:cond delay="0"/>
                                          </p:stCondLst>
                                        </p:cTn>
                                        <p:tgtEl>
                                          <p:spTgt spid="14">
                                            <p:txEl>
                                              <p:pRg st="0" end="0"/>
                                            </p:txEl>
                                          </p:spTgt>
                                        </p:tgtEl>
                                        <p:attrNameLst>
                                          <p:attrName>style.visibility</p:attrName>
                                        </p:attrNameLst>
                                      </p:cBhvr>
                                      <p:to>
                                        <p:strVal val="visible"/>
                                      </p:to>
                                    </p:set>
                                    <p:animEffect transition="in" filter="wipe(down)">
                                      <p:cBhvr>
                                        <p:cTn id="84" dur="500"/>
                                        <p:tgtEl>
                                          <p:spTgt spid="1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uiExpand="1" build="p" animBg="1"/>
      <p:bldP spid="10" grpId="0" uiExpand="1" build="p" animBg="1"/>
      <p:bldP spid="11" grpId="0" uiExpand="1" build="p" animBg="1"/>
      <p:bldP spid="12" grpId="0" uiExpand="1" build="p" animBg="1"/>
      <p:bldP spid="13" grpId="0" uiExpand="1" build="p" animBg="1"/>
      <p:bldP spid="14" grpId="0" uiExpand="1" build="p" animBg="1"/>
      <p:bldP spid="18" grpId="0" build="p"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sz="half" idx="1"/>
          </p:nvPr>
        </p:nvSpPr>
        <p:spPr>
          <a:xfrm>
            <a:off x="477185" y="198185"/>
            <a:ext cx="7992888" cy="1944216"/>
          </a:xfrm>
        </p:spPr>
        <p:txBody>
          <a:bodyPr>
            <a:normAutofit fontScale="92500"/>
          </a:bodyPr>
          <a:lstStyle/>
          <a:p>
            <a:r>
              <a:rPr lang="es-AR" sz="1500" dirty="0">
                <a:solidFill>
                  <a:schemeClr val="bg1">
                    <a:lumMod val="50000"/>
                    <a:lumOff val="50000"/>
                  </a:schemeClr>
                </a:solidFill>
              </a:rPr>
              <a:t>Servicio</a:t>
            </a:r>
            <a:r>
              <a:rPr lang="es-AR" b="1" spc="300" dirty="0" smtClean="0"/>
              <a:t> </a:t>
            </a:r>
            <a:r>
              <a:rPr lang="es-AR" sz="1500" dirty="0">
                <a:solidFill>
                  <a:schemeClr val="bg1">
                    <a:lumMod val="50000"/>
                    <a:lumOff val="50000"/>
                  </a:schemeClr>
                </a:solidFill>
              </a:rPr>
              <a:t>Técnico</a:t>
            </a:r>
          </a:p>
          <a:p>
            <a:pPr>
              <a:spcBef>
                <a:spcPts val="600"/>
              </a:spcBef>
            </a:pPr>
            <a:r>
              <a:rPr lang="es-AR" sz="1500" dirty="0">
                <a:solidFill>
                  <a:schemeClr val="bg1">
                    <a:lumMod val="50000"/>
                    <a:lumOff val="50000"/>
                  </a:schemeClr>
                </a:solidFill>
              </a:rPr>
              <a:t>Comandos</a:t>
            </a:r>
          </a:p>
          <a:p>
            <a:pPr>
              <a:spcBef>
                <a:spcPts val="600"/>
              </a:spcBef>
            </a:pPr>
            <a:r>
              <a:rPr lang="es-AR" sz="1500" dirty="0">
                <a:solidFill>
                  <a:schemeClr val="bg1">
                    <a:lumMod val="50000"/>
                    <a:lumOff val="50000"/>
                  </a:schemeClr>
                </a:solidFill>
              </a:rPr>
              <a:t>Software</a:t>
            </a:r>
          </a:p>
          <a:p>
            <a:pPr>
              <a:spcBef>
                <a:spcPts val="600"/>
              </a:spcBef>
            </a:pPr>
            <a:r>
              <a:rPr lang="es-AR" sz="1500" dirty="0">
                <a:solidFill>
                  <a:schemeClr val="bg1">
                    <a:lumMod val="50000"/>
                    <a:lumOff val="50000"/>
                  </a:schemeClr>
                </a:solidFill>
              </a:rPr>
              <a:t>Relevamiento de bocas de Red</a:t>
            </a:r>
          </a:p>
          <a:p>
            <a:pPr>
              <a:spcBef>
                <a:spcPts val="600"/>
              </a:spcBef>
            </a:pPr>
            <a:r>
              <a:rPr lang="es-AR" sz="1500" dirty="0">
                <a:solidFill>
                  <a:schemeClr val="bg1">
                    <a:lumMod val="50000"/>
                    <a:lumOff val="50000"/>
                  </a:schemeClr>
                </a:solidFill>
              </a:rPr>
              <a:t>Cableado de interconexión entre Racks</a:t>
            </a:r>
          </a:p>
          <a:p>
            <a:pPr>
              <a:spcBef>
                <a:spcPts val="600"/>
              </a:spcBef>
            </a:pPr>
            <a:r>
              <a:rPr lang="es-AR" b="1" spc="300" dirty="0"/>
              <a:t>Creación de Servidores de </a:t>
            </a:r>
            <a:r>
              <a:rPr lang="es-AR" b="1" spc="300" dirty="0" smtClean="0"/>
              <a:t>archivos compartidos</a:t>
            </a:r>
            <a:endParaRPr lang="es-AR" b="1" spc="300" dirty="0"/>
          </a:p>
        </p:txBody>
      </p:sp>
      <p:pic>
        <p:nvPicPr>
          <p:cNvPr id="7" name="Imagen 6"/>
          <p:cNvPicPr/>
          <p:nvPr/>
        </p:nvPicPr>
        <p:blipFill rotWithShape="1">
          <a:blip r:embed="rId2">
            <a:extLst>
              <a:ext uri="{28A0092B-C50C-407E-A947-70E740481C1C}">
                <a14:useLocalDpi xmlns:a14="http://schemas.microsoft.com/office/drawing/2010/main" val="0"/>
              </a:ext>
            </a:extLst>
          </a:blip>
          <a:srcRect r="29231" b="18190"/>
          <a:stretch/>
        </p:blipFill>
        <p:spPr bwMode="auto">
          <a:xfrm>
            <a:off x="477185" y="2276872"/>
            <a:ext cx="4253026" cy="2088232"/>
          </a:xfrm>
          <a:prstGeom prst="rect">
            <a:avLst/>
          </a:prstGeom>
          <a:noFill/>
          <a:ln w="9525" cap="flat" cmpd="sng" algn="ctr">
            <a:solidFill>
              <a:sysClr val="windowText" lastClr="000000"/>
            </a:solidFill>
            <a:prstDash val="solid"/>
            <a:round/>
            <a:headEnd type="none" w="med" len="med"/>
            <a:tailEnd type="none" w="med" len="med"/>
          </a:ln>
          <a:extLst>
            <a:ext uri="{53640926-AAD7-44D8-BBD7-CCE9431645EC}">
              <a14:shadowObscured xmlns:a14="http://schemas.microsoft.com/office/drawing/2010/main"/>
            </a:ext>
          </a:extLst>
        </p:spPr>
      </p:pic>
      <p:pic>
        <p:nvPicPr>
          <p:cNvPr id="8" name="Imagen 7"/>
          <p:cNvPicPr/>
          <p:nvPr/>
        </p:nvPicPr>
        <p:blipFill>
          <a:blip r:embed="rId3">
            <a:extLst>
              <a:ext uri="{28A0092B-C50C-407E-A947-70E740481C1C}">
                <a14:useLocalDpi xmlns:a14="http://schemas.microsoft.com/office/drawing/2010/main" val="0"/>
              </a:ext>
            </a:extLst>
          </a:blip>
          <a:srcRect/>
          <a:stretch>
            <a:fillRect/>
          </a:stretch>
        </p:blipFill>
        <p:spPr bwMode="auto">
          <a:xfrm>
            <a:off x="634511" y="5301208"/>
            <a:ext cx="7678235" cy="1015246"/>
          </a:xfrm>
          <a:prstGeom prst="rect">
            <a:avLst/>
          </a:prstGeom>
          <a:noFill/>
          <a:ln>
            <a:solidFill>
              <a:schemeClr val="tx1"/>
            </a:solidFill>
          </a:ln>
        </p:spPr>
      </p:pic>
    </p:spTree>
    <p:extLst>
      <p:ext uri="{BB962C8B-B14F-4D97-AF65-F5344CB8AC3E}">
        <p14:creationId xmlns:p14="http://schemas.microsoft.com/office/powerpoint/2010/main" val="1214391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59615" y="4293096"/>
            <a:ext cx="5754878" cy="1040904"/>
          </a:xfrm>
        </p:spPr>
        <p:txBody>
          <a:bodyPr rtlCol="0"/>
          <a:lstStyle/>
          <a:p>
            <a:pPr rtl="0"/>
            <a:r>
              <a:rPr lang="en-US" dirty="0" err="1" smtClean="0"/>
              <a:t>Propuesta</a:t>
            </a:r>
            <a:r>
              <a:rPr lang="en-US" dirty="0" smtClean="0"/>
              <a:t> de </a:t>
            </a:r>
            <a:r>
              <a:rPr lang="en-US" dirty="0" err="1" smtClean="0"/>
              <a:t>Mejora</a:t>
            </a:r>
            <a:endParaRPr lang="en-US" dirty="0"/>
          </a:p>
        </p:txBody>
      </p:sp>
      <p:sp>
        <p:nvSpPr>
          <p:cNvPr id="3" name="Marcador de contenido 2"/>
          <p:cNvSpPr txBox="1">
            <a:spLocks/>
          </p:cNvSpPr>
          <p:nvPr/>
        </p:nvSpPr>
        <p:spPr>
          <a:xfrm>
            <a:off x="1059615" y="5589240"/>
            <a:ext cx="8046015" cy="587895"/>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0"/>
              </a:spcBef>
              <a:buClr>
                <a:schemeClr val="accent1"/>
              </a:buClr>
              <a:buSzPct val="100000"/>
              <a:buFont typeface="Arial" pitchFamily="34" charset="0"/>
              <a:buNone/>
              <a:defRPr sz="2000" kern="1200" cap="all" spc="200" baseline="0">
                <a:solidFill>
                  <a:schemeClr val="accent1"/>
                </a:solidFill>
                <a:latin typeface="+mn-lt"/>
                <a:ea typeface="+mn-ea"/>
                <a:cs typeface="+mn-cs"/>
              </a:defRPr>
            </a:lvl1pPr>
            <a:lvl2pPr marL="457200" indent="0" algn="l" defTabSz="914400" rtl="0" eaLnBrk="1" latinLnBrk="0" hangingPunct="1">
              <a:lnSpc>
                <a:spcPct val="90000"/>
              </a:lnSpc>
              <a:spcBef>
                <a:spcPts val="1200"/>
              </a:spcBef>
              <a:buClr>
                <a:schemeClr val="accent1"/>
              </a:buClr>
              <a:buSzPct val="100000"/>
              <a:buFont typeface="Arial" pitchFamily="34" charset="0"/>
              <a:buNone/>
              <a:defRPr sz="1800" kern="1200">
                <a:solidFill>
                  <a:schemeClr val="tx1">
                    <a:tint val="75000"/>
                  </a:schemeClr>
                </a:solidFill>
                <a:latin typeface="+mn-lt"/>
                <a:ea typeface="+mn-ea"/>
                <a:cs typeface="+mn-cs"/>
              </a:defRPr>
            </a:lvl2pPr>
            <a:lvl3pPr marL="914400" indent="0" algn="l" defTabSz="914400" rtl="0" eaLnBrk="1" latinLnBrk="0" hangingPunct="1">
              <a:lnSpc>
                <a:spcPct val="90000"/>
              </a:lnSpc>
              <a:spcBef>
                <a:spcPts val="600"/>
              </a:spcBef>
              <a:buClr>
                <a:schemeClr val="accent1"/>
              </a:buClr>
              <a:buSzPct val="100000"/>
              <a:buFont typeface="Arial" pitchFamily="34" charset="0"/>
              <a:buNone/>
              <a:defRPr sz="1600" kern="1200">
                <a:solidFill>
                  <a:schemeClr val="tx1">
                    <a:tint val="75000"/>
                  </a:schemeClr>
                </a:solidFill>
                <a:latin typeface="+mn-lt"/>
                <a:ea typeface="+mn-ea"/>
                <a:cs typeface="+mn-cs"/>
              </a:defRPr>
            </a:lvl3pPr>
            <a:lvl4pPr marL="13716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4pPr>
            <a:lvl5pPr marL="1828800" indent="0" algn="l" defTabSz="914400" rtl="0" eaLnBrk="1" latinLnBrk="0" hangingPunct="1">
              <a:lnSpc>
                <a:spcPct val="90000"/>
              </a:lnSpc>
              <a:spcBef>
                <a:spcPts val="600"/>
              </a:spcBef>
              <a:buClr>
                <a:schemeClr val="accent1"/>
              </a:buClr>
              <a:buSzPct val="100000"/>
              <a:buFont typeface="Arial" pitchFamily="34" charset="0"/>
              <a:buNone/>
              <a:defRPr sz="1400" kern="1200">
                <a:solidFill>
                  <a:schemeClr val="tx1">
                    <a:tint val="75000"/>
                  </a:schemeClr>
                </a:solidFill>
                <a:latin typeface="+mn-lt"/>
                <a:ea typeface="+mn-ea"/>
                <a:cs typeface="+mn-cs"/>
              </a:defRPr>
            </a:lvl5pPr>
            <a:lvl6pPr marL="22860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ts val="600"/>
              </a:spcBef>
              <a:buClr>
                <a:schemeClr val="accent1"/>
              </a:buClr>
              <a:buFont typeface="Arial" pitchFamily="34" charset="0"/>
              <a:buNone/>
              <a:defRPr sz="1400" kern="1200">
                <a:solidFill>
                  <a:schemeClr val="tx1">
                    <a:tint val="75000"/>
                  </a:schemeClr>
                </a:solidFill>
                <a:latin typeface="+mn-lt"/>
                <a:ea typeface="+mn-ea"/>
                <a:cs typeface="+mn-cs"/>
              </a:defRPr>
            </a:lvl9pPr>
          </a:lstStyle>
          <a:p>
            <a:r>
              <a:rPr lang="es-AR" dirty="0" smtClean="0"/>
              <a:t>Enlace dedicado de Casa de Gobierno a Señal U</a:t>
            </a:r>
            <a:endParaRPr lang="es-AR" dirty="0"/>
          </a:p>
        </p:txBody>
      </p:sp>
    </p:spTree>
    <p:extLst>
      <p:ext uri="{BB962C8B-B14F-4D97-AF65-F5344CB8AC3E}">
        <p14:creationId xmlns:p14="http://schemas.microsoft.com/office/powerpoint/2010/main" val="4190670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rotWithShape="1">
          <a:blip r:embed="rId2">
            <a:extLst>
              <a:ext uri="{28A0092B-C50C-407E-A947-70E740481C1C}">
                <a14:useLocalDpi xmlns:a14="http://schemas.microsoft.com/office/drawing/2010/main" val="0"/>
              </a:ext>
            </a:extLst>
          </a:blip>
          <a:srcRect t="11561" b="11559"/>
          <a:stretch/>
        </p:blipFill>
        <p:spPr>
          <a:xfrm>
            <a:off x="6814492" y="1340768"/>
            <a:ext cx="5161942" cy="2640704"/>
          </a:xfrm>
          <a:prstGeom prst="rect">
            <a:avLst/>
          </a:prstGeom>
          <a:ln>
            <a:solidFill>
              <a:schemeClr val="tx2"/>
            </a:solidFill>
          </a:ln>
        </p:spPr>
      </p:pic>
      <p:grpSp>
        <p:nvGrpSpPr>
          <p:cNvPr id="10" name="Grupo 9"/>
          <p:cNvGrpSpPr/>
          <p:nvPr/>
        </p:nvGrpSpPr>
        <p:grpSpPr>
          <a:xfrm>
            <a:off x="298138" y="1340768"/>
            <a:ext cx="4752528" cy="3084371"/>
            <a:chOff x="261764" y="527932"/>
            <a:chExt cx="4752528" cy="3084371"/>
          </a:xfrm>
        </p:grpSpPr>
        <p:pic>
          <p:nvPicPr>
            <p:cNvPr id="6" name="Imagen 5"/>
            <p:cNvPicPr>
              <a:picLocks noChangeAspect="1"/>
            </p:cNvPicPr>
            <p:nvPr/>
          </p:nvPicPr>
          <p:blipFill rotWithShape="1">
            <a:blip r:embed="rId3">
              <a:extLst>
                <a:ext uri="{28A0092B-C50C-407E-A947-70E740481C1C}">
                  <a14:useLocalDpi xmlns:a14="http://schemas.microsoft.com/office/drawing/2010/main" val="0"/>
                </a:ext>
              </a:extLst>
            </a:blip>
            <a:srcRect t="36263" b="34338"/>
            <a:stretch/>
          </p:blipFill>
          <p:spPr>
            <a:xfrm>
              <a:off x="261764" y="2215079"/>
              <a:ext cx="4752528" cy="1397224"/>
            </a:xfrm>
            <a:prstGeom prst="rect">
              <a:avLst/>
            </a:prstGeom>
            <a:ln>
              <a:solidFill>
                <a:schemeClr val="tx2"/>
              </a:solidFill>
            </a:ln>
          </p:spPr>
        </p:pic>
        <p:pic>
          <p:nvPicPr>
            <p:cNvPr id="7" name="Imagen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764" y="527932"/>
              <a:ext cx="4752528" cy="1687147"/>
            </a:xfrm>
            <a:prstGeom prst="rect">
              <a:avLst/>
            </a:prstGeom>
            <a:ln>
              <a:solidFill>
                <a:schemeClr val="tx2"/>
              </a:solidFill>
            </a:ln>
          </p:spPr>
        </p:pic>
      </p:grpSp>
      <p:pic>
        <p:nvPicPr>
          <p:cNvPr id="8" name="Imagen 7"/>
          <p:cNvPicPr>
            <a:picLocks noChangeAspect="1"/>
          </p:cNvPicPr>
          <p:nvPr/>
        </p:nvPicPr>
        <p:blipFill rotWithShape="1">
          <a:blip r:embed="rId5" cstate="print">
            <a:extLst>
              <a:ext uri="{28A0092B-C50C-407E-A947-70E740481C1C}">
                <a14:useLocalDpi xmlns:a14="http://schemas.microsoft.com/office/drawing/2010/main" val="0"/>
              </a:ext>
            </a:extLst>
          </a:blip>
          <a:srcRect l="661" t="18900" r="-661" b="17176"/>
          <a:stretch/>
        </p:blipFill>
        <p:spPr>
          <a:xfrm>
            <a:off x="7655906" y="4149080"/>
            <a:ext cx="3604602" cy="2304256"/>
          </a:xfrm>
          <a:prstGeom prst="rect">
            <a:avLst/>
          </a:prstGeom>
          <a:ln>
            <a:solidFill>
              <a:schemeClr val="tx2"/>
            </a:solidFill>
          </a:ln>
        </p:spPr>
      </p:pic>
      <p:pic>
        <p:nvPicPr>
          <p:cNvPr id="9" name="Imagen 8"/>
          <p:cNvPicPr>
            <a:picLocks noChangeAspect="1"/>
          </p:cNvPicPr>
          <p:nvPr/>
        </p:nvPicPr>
        <p:blipFill rotWithShape="1">
          <a:blip r:embed="rId6">
            <a:extLst>
              <a:ext uri="{28A0092B-C50C-407E-A947-70E740481C1C}">
                <a14:useLocalDpi xmlns:a14="http://schemas.microsoft.com/office/drawing/2010/main" val="0"/>
              </a:ext>
            </a:extLst>
          </a:blip>
          <a:srcRect t="39142" b="41959"/>
          <a:stretch/>
        </p:blipFill>
        <p:spPr>
          <a:xfrm>
            <a:off x="296433" y="5157191"/>
            <a:ext cx="6858000" cy="1296145"/>
          </a:xfrm>
          <a:prstGeom prst="rect">
            <a:avLst/>
          </a:prstGeom>
          <a:ln>
            <a:solidFill>
              <a:schemeClr val="tx2"/>
            </a:solidFill>
          </a:ln>
        </p:spPr>
      </p:pic>
      <p:sp>
        <p:nvSpPr>
          <p:cNvPr id="11" name="CuadroTexto 10"/>
          <p:cNvSpPr txBox="1"/>
          <p:nvPr/>
        </p:nvSpPr>
        <p:spPr>
          <a:xfrm>
            <a:off x="2061964" y="848929"/>
            <a:ext cx="1221616" cy="369332"/>
          </a:xfrm>
          <a:prstGeom prst="rect">
            <a:avLst/>
          </a:prstGeom>
          <a:noFill/>
        </p:spPr>
        <p:txBody>
          <a:bodyPr wrap="square" rtlCol="0">
            <a:spAutoFit/>
          </a:bodyPr>
          <a:lstStyle/>
          <a:p>
            <a:r>
              <a:rPr lang="es-AR" dirty="0" err="1" smtClean="0"/>
              <a:t>Encoder</a:t>
            </a:r>
            <a:endParaRPr lang="es-AR" dirty="0"/>
          </a:p>
        </p:txBody>
      </p:sp>
      <p:sp>
        <p:nvSpPr>
          <p:cNvPr id="12" name="CuadroTexto 11"/>
          <p:cNvSpPr txBox="1"/>
          <p:nvPr/>
        </p:nvSpPr>
        <p:spPr>
          <a:xfrm>
            <a:off x="8846139" y="848929"/>
            <a:ext cx="1224136" cy="369332"/>
          </a:xfrm>
          <a:prstGeom prst="rect">
            <a:avLst/>
          </a:prstGeom>
          <a:noFill/>
        </p:spPr>
        <p:txBody>
          <a:bodyPr wrap="square" rtlCol="0">
            <a:spAutoFit/>
          </a:bodyPr>
          <a:lstStyle/>
          <a:p>
            <a:r>
              <a:rPr lang="es-AR" dirty="0" err="1" smtClean="0"/>
              <a:t>Decoder</a:t>
            </a:r>
            <a:endParaRPr lang="es-AR" dirty="0"/>
          </a:p>
        </p:txBody>
      </p:sp>
    </p:spTree>
    <p:extLst>
      <p:ext uri="{BB962C8B-B14F-4D97-AF65-F5344CB8AC3E}">
        <p14:creationId xmlns:p14="http://schemas.microsoft.com/office/powerpoint/2010/main" val="6007684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48" y="116632"/>
            <a:ext cx="8429625" cy="6581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218" y="3717032"/>
            <a:ext cx="5024621" cy="26883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2613702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1+#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p:nvPr/>
        </p:nvPicPr>
        <p:blipFill>
          <a:blip r:embed="rId2">
            <a:extLst>
              <a:ext uri="{28A0092B-C50C-407E-A947-70E740481C1C}">
                <a14:useLocalDpi xmlns:a14="http://schemas.microsoft.com/office/drawing/2010/main" val="0"/>
              </a:ext>
            </a:extLst>
          </a:blip>
          <a:srcRect/>
          <a:stretch>
            <a:fillRect/>
          </a:stretch>
        </p:blipFill>
        <p:spPr bwMode="auto">
          <a:xfrm>
            <a:off x="6454452" y="2419451"/>
            <a:ext cx="5000506" cy="3062255"/>
          </a:xfrm>
          <a:prstGeom prst="rect">
            <a:avLst/>
          </a:prstGeom>
          <a:noFill/>
          <a:ln>
            <a:solidFill>
              <a:schemeClr val="tx2"/>
            </a:solidFill>
          </a:ln>
        </p:spPr>
      </p:pic>
      <p:pic>
        <p:nvPicPr>
          <p:cNvPr id="7" name="Imagen 6" descr="C:\Users\Lucas\AppData\Local\Microsoft\Windows\INetCache\Content.Word\01.png"/>
          <p:cNvPicPr/>
          <p:nvPr/>
        </p:nvPicPr>
        <p:blipFill rotWithShape="1">
          <a:blip r:embed="rId3">
            <a:extLst>
              <a:ext uri="{28A0092B-C50C-407E-A947-70E740481C1C}">
                <a14:useLocalDpi xmlns:a14="http://schemas.microsoft.com/office/drawing/2010/main" val="0"/>
              </a:ext>
            </a:extLst>
          </a:blip>
          <a:srcRect l="24819" t="6168" r="22633" b="61888"/>
          <a:stretch/>
        </p:blipFill>
        <p:spPr bwMode="auto">
          <a:xfrm>
            <a:off x="405780" y="2419451"/>
            <a:ext cx="5468986" cy="1872208"/>
          </a:xfrm>
          <a:prstGeom prst="rect">
            <a:avLst/>
          </a:prstGeom>
          <a:noFill/>
          <a:ln w="9525" cap="flat" cmpd="sng" algn="ctr">
            <a:solidFill>
              <a:schemeClr val="tx2"/>
            </a:solidFill>
            <a:prstDash val="solid"/>
            <a:round/>
            <a:headEnd type="none" w="med" len="med"/>
            <a:tailEnd type="none" w="med" len="med"/>
          </a:ln>
          <a:extLst>
            <a:ext uri="{53640926-AAD7-44D8-BBD7-CCE9431645EC}">
              <a14:shadowObscured xmlns:a14="http://schemas.microsoft.com/office/drawing/2010/main"/>
            </a:ext>
          </a:extLst>
        </p:spPr>
      </p:pic>
      <p:pic>
        <p:nvPicPr>
          <p:cNvPr id="8" name="Imagen 7"/>
          <p:cNvPicPr/>
          <p:nvPr/>
        </p:nvPicPr>
        <p:blipFill rotWithShape="1">
          <a:blip r:embed="rId4">
            <a:extLst>
              <a:ext uri="{28A0092B-C50C-407E-A947-70E740481C1C}">
                <a14:useLocalDpi xmlns:a14="http://schemas.microsoft.com/office/drawing/2010/main" val="0"/>
              </a:ext>
            </a:extLst>
          </a:blip>
          <a:srcRect t="29885" b="10038"/>
          <a:stretch/>
        </p:blipFill>
        <p:spPr bwMode="auto">
          <a:xfrm>
            <a:off x="352177" y="4941168"/>
            <a:ext cx="5522589" cy="540538"/>
          </a:xfrm>
          <a:prstGeom prst="rect">
            <a:avLst/>
          </a:prstGeom>
          <a:noFill/>
          <a:ln w="9525" cap="flat" cmpd="sng" algn="ctr">
            <a:solidFill>
              <a:schemeClr val="tx2"/>
            </a:solidFill>
            <a:prstDash val="solid"/>
            <a:round/>
            <a:headEnd type="none" w="med" len="med"/>
            <a:tailEnd type="none" w="med" len="med"/>
          </a:ln>
          <a:extLst>
            <a:ext uri="{53640926-AAD7-44D8-BBD7-CCE9431645EC}">
              <a14:shadowObscured xmlns:a14="http://schemas.microsoft.com/office/drawing/2010/main"/>
            </a:ext>
          </a:extLst>
        </p:spPr>
      </p:pic>
      <p:sp>
        <p:nvSpPr>
          <p:cNvPr id="12" name="Título 11"/>
          <p:cNvSpPr>
            <a:spLocks noGrp="1"/>
          </p:cNvSpPr>
          <p:nvPr>
            <p:ph type="title"/>
          </p:nvPr>
        </p:nvSpPr>
        <p:spPr>
          <a:xfrm>
            <a:off x="5014292" y="548680"/>
            <a:ext cx="2376264" cy="507504"/>
          </a:xfrm>
        </p:spPr>
        <p:txBody>
          <a:bodyPr>
            <a:normAutofit/>
          </a:bodyPr>
          <a:lstStyle/>
          <a:p>
            <a:r>
              <a:rPr lang="es-AR" sz="2400" dirty="0" smtClean="0"/>
              <a:t>Configuración</a:t>
            </a:r>
            <a:endParaRPr lang="es-AR" sz="2400" dirty="0"/>
          </a:p>
        </p:txBody>
      </p:sp>
      <p:sp>
        <p:nvSpPr>
          <p:cNvPr id="13" name="CuadroTexto 12"/>
          <p:cNvSpPr txBox="1"/>
          <p:nvPr/>
        </p:nvSpPr>
        <p:spPr>
          <a:xfrm>
            <a:off x="2529465" y="1795744"/>
            <a:ext cx="1221616" cy="369332"/>
          </a:xfrm>
          <a:prstGeom prst="rect">
            <a:avLst/>
          </a:prstGeom>
          <a:noFill/>
        </p:spPr>
        <p:txBody>
          <a:bodyPr wrap="square" rtlCol="0">
            <a:spAutoFit/>
          </a:bodyPr>
          <a:lstStyle/>
          <a:p>
            <a:r>
              <a:rPr lang="es-AR" dirty="0" err="1" smtClean="0"/>
              <a:t>Encoder</a:t>
            </a:r>
            <a:endParaRPr lang="es-AR" dirty="0"/>
          </a:p>
        </p:txBody>
      </p:sp>
      <p:sp>
        <p:nvSpPr>
          <p:cNvPr id="14" name="CuadroTexto 13"/>
          <p:cNvSpPr txBox="1"/>
          <p:nvPr/>
        </p:nvSpPr>
        <p:spPr>
          <a:xfrm>
            <a:off x="8342637" y="1769942"/>
            <a:ext cx="1224136" cy="369332"/>
          </a:xfrm>
          <a:prstGeom prst="rect">
            <a:avLst/>
          </a:prstGeom>
          <a:noFill/>
        </p:spPr>
        <p:txBody>
          <a:bodyPr wrap="square" rtlCol="0">
            <a:spAutoFit/>
          </a:bodyPr>
          <a:lstStyle/>
          <a:p>
            <a:r>
              <a:rPr lang="es-AR" dirty="0" err="1" smtClean="0"/>
              <a:t>Decoder</a:t>
            </a:r>
            <a:endParaRPr lang="es-AR" dirty="0"/>
          </a:p>
        </p:txBody>
      </p:sp>
    </p:spTree>
    <p:extLst>
      <p:ext uri="{BB962C8B-B14F-4D97-AF65-F5344CB8AC3E}">
        <p14:creationId xmlns:p14="http://schemas.microsoft.com/office/powerpoint/2010/main" val="2573496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s-AR" sz="2800" dirty="0" smtClean="0"/>
              <a:t>Resultados</a:t>
            </a:r>
            <a:endParaRPr lang="es-AR" sz="2800" dirty="0"/>
          </a:p>
        </p:txBody>
      </p:sp>
      <p:sp>
        <p:nvSpPr>
          <p:cNvPr id="3" name="Marcador de contenido 2"/>
          <p:cNvSpPr>
            <a:spLocks noGrp="1"/>
          </p:cNvSpPr>
          <p:nvPr>
            <p:ph sz="half" idx="1"/>
          </p:nvPr>
        </p:nvSpPr>
        <p:spPr>
          <a:xfrm>
            <a:off x="1522413" y="2708920"/>
            <a:ext cx="8388423" cy="2952328"/>
          </a:xfrm>
        </p:spPr>
        <p:txBody>
          <a:bodyPr>
            <a:normAutofit/>
          </a:bodyPr>
          <a:lstStyle/>
          <a:p>
            <a:pPr algn="just"/>
            <a:r>
              <a:rPr lang="es-ES" sz="1800" dirty="0"/>
              <a:t>El enlace fue probado y realizado con </a:t>
            </a:r>
            <a:r>
              <a:rPr lang="es-ES" sz="1800" dirty="0" smtClean="0"/>
              <a:t>éxito.</a:t>
            </a:r>
          </a:p>
          <a:p>
            <a:pPr algn="just"/>
            <a:r>
              <a:rPr lang="es-ES" sz="1800" dirty="0" smtClean="0"/>
              <a:t>Se </a:t>
            </a:r>
            <a:r>
              <a:rPr lang="es-ES" sz="1800" dirty="0"/>
              <a:t>utilizó </a:t>
            </a:r>
            <a:r>
              <a:rPr lang="es-ES" sz="1800" dirty="0" err="1"/>
              <a:t>IPerf</a:t>
            </a:r>
            <a:r>
              <a:rPr lang="es-ES" sz="1800" dirty="0"/>
              <a:t> para controlar el ancho de banda entre las dos puntas del </a:t>
            </a:r>
            <a:r>
              <a:rPr lang="es-ES" sz="1800" dirty="0" smtClean="0"/>
              <a:t>enlace.</a:t>
            </a:r>
          </a:p>
          <a:p>
            <a:pPr algn="just"/>
            <a:r>
              <a:rPr lang="es-ES" sz="1800" dirty="0" smtClean="0"/>
              <a:t>No se presentó fallos en video, sonido ni </a:t>
            </a:r>
            <a:r>
              <a:rPr lang="es-ES" sz="1800" dirty="0" err="1" smtClean="0"/>
              <a:t>pixelados</a:t>
            </a:r>
            <a:r>
              <a:rPr lang="es-ES" sz="1800" dirty="0" smtClean="0"/>
              <a:t>.</a:t>
            </a:r>
          </a:p>
          <a:p>
            <a:pPr algn="just"/>
            <a:r>
              <a:rPr lang="es-ES" sz="1800" dirty="0" smtClean="0"/>
              <a:t>Se </a:t>
            </a:r>
            <a:r>
              <a:rPr lang="es-ES" sz="1800" dirty="0"/>
              <a:t>comprobó los saltos que </a:t>
            </a:r>
            <a:r>
              <a:rPr lang="es-ES" sz="1800" dirty="0" smtClean="0"/>
              <a:t>hace </a:t>
            </a:r>
            <a:r>
              <a:rPr lang="es-ES" sz="1800" dirty="0"/>
              <a:t>el paquete IP por medio de </a:t>
            </a:r>
            <a:r>
              <a:rPr lang="es-ES" sz="1800" dirty="0" err="1"/>
              <a:t>Traceroute</a:t>
            </a:r>
            <a:r>
              <a:rPr lang="es-ES" sz="1800" dirty="0"/>
              <a:t> y MTR</a:t>
            </a:r>
            <a:r>
              <a:rPr lang="es-ES" sz="1800" dirty="0" smtClean="0"/>
              <a:t>.</a:t>
            </a:r>
            <a:endParaRPr lang="es-AR" sz="1800" dirty="0"/>
          </a:p>
        </p:txBody>
      </p:sp>
    </p:spTree>
    <p:extLst>
      <p:ext uri="{BB962C8B-B14F-4D97-AF65-F5344CB8AC3E}">
        <p14:creationId xmlns:p14="http://schemas.microsoft.com/office/powerpoint/2010/main" val="2972879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AR" dirty="0" smtClean="0"/>
              <a:t>Objetivos del Canal</a:t>
            </a:r>
            <a:endParaRPr lang="es-AR" dirty="0"/>
          </a:p>
        </p:txBody>
      </p:sp>
      <p:sp>
        <p:nvSpPr>
          <p:cNvPr id="3" name="Marcador de contenido 2"/>
          <p:cNvSpPr>
            <a:spLocks noGrp="1"/>
          </p:cNvSpPr>
          <p:nvPr>
            <p:ph idx="1"/>
          </p:nvPr>
        </p:nvSpPr>
        <p:spPr>
          <a:xfrm>
            <a:off x="1522413" y="1904999"/>
            <a:ext cx="8964487" cy="4114801"/>
          </a:xfrm>
        </p:spPr>
        <p:txBody>
          <a:bodyPr/>
          <a:lstStyle/>
          <a:p>
            <a:pPr marL="0" indent="0">
              <a:buNone/>
            </a:pPr>
            <a:r>
              <a:rPr lang="es-AR" dirty="0" smtClean="0"/>
              <a:t>Proponemos</a:t>
            </a:r>
          </a:p>
          <a:p>
            <a:pPr lvl="0" algn="just"/>
            <a:r>
              <a:rPr lang="es-ES" dirty="0"/>
              <a:t>Un canal que respete la diversidad de voces, donde todos estén representados con respeto.</a:t>
            </a:r>
            <a:endParaRPr lang="es-AR" dirty="0"/>
          </a:p>
          <a:p>
            <a:pPr lvl="0" algn="just"/>
            <a:r>
              <a:rPr lang="es-ES" dirty="0"/>
              <a:t>Un lugar donde vernos, analizar quienes somos, pensar quienes fuimos y quiénes queremos ser. </a:t>
            </a:r>
            <a:endParaRPr lang="es-AR" dirty="0"/>
          </a:p>
          <a:p>
            <a:pPr lvl="0" algn="just"/>
            <a:r>
              <a:rPr lang="es-ES" dirty="0"/>
              <a:t>Un canal local donde se produzca y se transmita nuestra realidad, que muestre la región y el desarrollo concreto de nuestro espacio</a:t>
            </a:r>
            <a:r>
              <a:rPr lang="es-ES" dirty="0" smtClean="0"/>
              <a:t>.</a:t>
            </a:r>
            <a:endParaRPr lang="es-AR" dirty="0"/>
          </a:p>
        </p:txBody>
      </p:sp>
    </p:spTree>
    <p:extLst>
      <p:ext uri="{BB962C8B-B14F-4D97-AF65-F5344CB8AC3E}">
        <p14:creationId xmlns:p14="http://schemas.microsoft.com/office/powerpoint/2010/main" val="2348626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5213" y="692696"/>
            <a:ext cx="4170702" cy="968896"/>
          </a:xfrm>
        </p:spPr>
        <p:txBody>
          <a:bodyPr/>
          <a:lstStyle/>
          <a:p>
            <a:r>
              <a:rPr lang="es-AR" dirty="0" smtClean="0"/>
              <a:t>Conclusiones</a:t>
            </a:r>
            <a:endParaRPr lang="es-AR" dirty="0"/>
          </a:p>
        </p:txBody>
      </p:sp>
      <p:sp>
        <p:nvSpPr>
          <p:cNvPr id="3" name="Marcador de texto 2"/>
          <p:cNvSpPr>
            <a:spLocks noGrp="1"/>
          </p:cNvSpPr>
          <p:nvPr>
            <p:ph type="body" idx="1"/>
          </p:nvPr>
        </p:nvSpPr>
        <p:spPr>
          <a:xfrm>
            <a:off x="1065213" y="1988840"/>
            <a:ext cx="9853735" cy="4464496"/>
          </a:xfrm>
        </p:spPr>
        <p:txBody>
          <a:bodyPr/>
          <a:lstStyle/>
          <a:p>
            <a:pPr marL="342900" indent="-342900">
              <a:lnSpc>
                <a:spcPct val="150000"/>
              </a:lnSpc>
              <a:buFont typeface="Arial" panose="020B0604020202020204" pitchFamily="34" charset="0"/>
              <a:buChar char="•"/>
            </a:pPr>
            <a:r>
              <a:rPr lang="es-AR" dirty="0" smtClean="0"/>
              <a:t>Trabajo en equipo</a:t>
            </a:r>
          </a:p>
          <a:p>
            <a:pPr marL="342900" indent="-342900">
              <a:lnSpc>
                <a:spcPct val="150000"/>
              </a:lnSpc>
              <a:buFont typeface="Arial" panose="020B0604020202020204" pitchFamily="34" charset="0"/>
              <a:buChar char="•"/>
            </a:pPr>
            <a:r>
              <a:rPr lang="es-AR" dirty="0" smtClean="0"/>
              <a:t>Manejo de la comunicación</a:t>
            </a:r>
          </a:p>
          <a:p>
            <a:pPr marL="342900" indent="-342900">
              <a:lnSpc>
                <a:spcPct val="150000"/>
              </a:lnSpc>
              <a:buFont typeface="Arial" panose="020B0604020202020204" pitchFamily="34" charset="0"/>
              <a:buChar char="•"/>
            </a:pPr>
            <a:r>
              <a:rPr lang="es-AR" dirty="0" smtClean="0"/>
              <a:t>Libertad de expresión</a:t>
            </a:r>
          </a:p>
          <a:p>
            <a:pPr marL="342900" indent="-342900">
              <a:lnSpc>
                <a:spcPct val="150000"/>
              </a:lnSpc>
              <a:buFont typeface="Arial" panose="020B0604020202020204" pitchFamily="34" charset="0"/>
              <a:buChar char="•"/>
            </a:pPr>
            <a:r>
              <a:rPr lang="es-AR" dirty="0" smtClean="0"/>
              <a:t>Conocimiento</a:t>
            </a:r>
          </a:p>
          <a:p>
            <a:pPr marL="342900" indent="-342900">
              <a:lnSpc>
                <a:spcPct val="150000"/>
              </a:lnSpc>
              <a:buFont typeface="Arial" panose="020B0604020202020204" pitchFamily="34" charset="0"/>
              <a:buChar char="•"/>
            </a:pPr>
            <a:r>
              <a:rPr lang="es-AR" dirty="0" smtClean="0"/>
              <a:t>Experiencia</a:t>
            </a:r>
          </a:p>
          <a:p>
            <a:pPr marL="342900" indent="-342900">
              <a:lnSpc>
                <a:spcPct val="150000"/>
              </a:lnSpc>
              <a:buFont typeface="Arial" panose="020B0604020202020204" pitchFamily="34" charset="0"/>
              <a:buChar char="•"/>
            </a:pPr>
            <a:r>
              <a:rPr lang="es-AR" dirty="0" smtClean="0"/>
              <a:t>Ideas de trabajo</a:t>
            </a:r>
            <a:endParaRPr lang="es-AR" dirty="0"/>
          </a:p>
        </p:txBody>
      </p:sp>
    </p:spTree>
    <p:extLst>
      <p:ext uri="{BB962C8B-B14F-4D97-AF65-F5344CB8AC3E}">
        <p14:creationId xmlns:p14="http://schemas.microsoft.com/office/powerpoint/2010/main" val="1500464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065213" y="332656"/>
            <a:ext cx="5466846" cy="1040904"/>
          </a:xfrm>
        </p:spPr>
        <p:txBody>
          <a:bodyPr/>
          <a:lstStyle/>
          <a:p>
            <a:r>
              <a:rPr lang="es-AR" dirty="0" smtClean="0"/>
              <a:t>Proyectos a Futuro</a:t>
            </a:r>
            <a:endParaRPr lang="es-AR" dirty="0"/>
          </a:p>
        </p:txBody>
      </p:sp>
      <p:sp>
        <p:nvSpPr>
          <p:cNvPr id="3" name="Marcador de texto 2"/>
          <p:cNvSpPr>
            <a:spLocks noGrp="1"/>
          </p:cNvSpPr>
          <p:nvPr>
            <p:ph type="body" idx="1"/>
          </p:nvPr>
        </p:nvSpPr>
        <p:spPr>
          <a:xfrm>
            <a:off x="1065213" y="1484784"/>
            <a:ext cx="10429799" cy="5184576"/>
          </a:xfrm>
        </p:spPr>
        <p:txBody>
          <a:bodyPr>
            <a:normAutofit/>
          </a:bodyPr>
          <a:lstStyle/>
          <a:p>
            <a:pPr marL="342900" lvl="0" indent="-342900" algn="just">
              <a:lnSpc>
                <a:spcPct val="150000"/>
              </a:lnSpc>
              <a:buFont typeface="Arial" panose="020B0604020202020204" pitchFamily="34" charset="0"/>
              <a:buChar char="•"/>
            </a:pPr>
            <a:r>
              <a:rPr lang="es-AR" dirty="0" err="1" smtClean="0"/>
              <a:t>Streaming</a:t>
            </a:r>
            <a:r>
              <a:rPr lang="es-AR" dirty="0" smtClean="0"/>
              <a:t> de </a:t>
            </a:r>
            <a:r>
              <a:rPr lang="es-AR" dirty="0"/>
              <a:t>Casa de Gobierno</a:t>
            </a:r>
          </a:p>
          <a:p>
            <a:pPr marL="342900" lvl="0" indent="-342900" algn="just">
              <a:lnSpc>
                <a:spcPct val="150000"/>
              </a:lnSpc>
              <a:buFont typeface="Arial" panose="020B0604020202020204" pitchFamily="34" charset="0"/>
              <a:buChar char="•"/>
            </a:pPr>
            <a:r>
              <a:rPr lang="es-AR" dirty="0" smtClean="0"/>
              <a:t>enlaces </a:t>
            </a:r>
            <a:r>
              <a:rPr lang="es-AR" dirty="0"/>
              <a:t>a </a:t>
            </a:r>
            <a:r>
              <a:rPr lang="es-AR" dirty="0" smtClean="0"/>
              <a:t>Legislatura</a:t>
            </a:r>
          </a:p>
          <a:p>
            <a:pPr marL="342900" lvl="0" indent="-342900" algn="just">
              <a:lnSpc>
                <a:spcPct val="150000"/>
              </a:lnSpc>
              <a:buFont typeface="Arial" panose="020B0604020202020204" pitchFamily="34" charset="0"/>
              <a:buChar char="•"/>
            </a:pPr>
            <a:r>
              <a:rPr lang="es-AR" dirty="0" smtClean="0"/>
              <a:t>Unificar </a:t>
            </a:r>
            <a:r>
              <a:rPr lang="es-AR" dirty="0"/>
              <a:t>el software y </a:t>
            </a:r>
            <a:r>
              <a:rPr lang="es-AR" dirty="0" smtClean="0"/>
              <a:t>hardware</a:t>
            </a:r>
          </a:p>
          <a:p>
            <a:pPr marL="342900" lvl="0" indent="-342900" algn="just">
              <a:lnSpc>
                <a:spcPct val="150000"/>
              </a:lnSpc>
              <a:buFont typeface="Arial" panose="020B0604020202020204" pitchFamily="34" charset="0"/>
              <a:buChar char="•"/>
            </a:pPr>
            <a:r>
              <a:rPr lang="es-AR" dirty="0" smtClean="0"/>
              <a:t>Servidor de Storage</a:t>
            </a:r>
          </a:p>
          <a:p>
            <a:pPr marL="342900" lvl="0" indent="-342900" algn="just">
              <a:lnSpc>
                <a:spcPct val="150000"/>
              </a:lnSpc>
              <a:buFont typeface="Arial" panose="020B0604020202020204" pitchFamily="34" charset="0"/>
              <a:buChar char="•"/>
            </a:pPr>
            <a:r>
              <a:rPr lang="es-AR" dirty="0" smtClean="0"/>
              <a:t>Refrigerar </a:t>
            </a:r>
            <a:r>
              <a:rPr lang="es-AR" dirty="0"/>
              <a:t>el Nodo de </a:t>
            </a:r>
            <a:r>
              <a:rPr lang="es-AR" dirty="0" smtClean="0"/>
              <a:t>Redes</a:t>
            </a:r>
          </a:p>
          <a:p>
            <a:pPr marL="342900" lvl="0" indent="-342900" algn="just">
              <a:lnSpc>
                <a:spcPct val="150000"/>
              </a:lnSpc>
              <a:buFont typeface="Arial" panose="020B0604020202020204" pitchFamily="34" charset="0"/>
              <a:buChar char="•"/>
            </a:pPr>
            <a:r>
              <a:rPr lang="es-AR" dirty="0" err="1" smtClean="0"/>
              <a:t>Streaming</a:t>
            </a:r>
            <a:r>
              <a:rPr lang="es-AR" dirty="0" smtClean="0"/>
              <a:t> </a:t>
            </a:r>
            <a:r>
              <a:rPr lang="es-AR" dirty="0"/>
              <a:t>a </a:t>
            </a:r>
            <a:r>
              <a:rPr lang="es-AR" dirty="0" smtClean="0"/>
              <a:t>plataformas </a:t>
            </a:r>
            <a:r>
              <a:rPr lang="es-AR" dirty="0" smtClean="0"/>
              <a:t>Web</a:t>
            </a:r>
          </a:p>
          <a:p>
            <a:pPr marL="342900" lvl="0" indent="-342900" algn="just">
              <a:lnSpc>
                <a:spcPct val="150000"/>
              </a:lnSpc>
              <a:buFont typeface="Arial" panose="020B0604020202020204" pitchFamily="34" charset="0"/>
              <a:buChar char="•"/>
            </a:pPr>
            <a:r>
              <a:rPr lang="es-AR" dirty="0" smtClean="0"/>
              <a:t>aplicación </a:t>
            </a:r>
            <a:r>
              <a:rPr lang="es-AR" dirty="0"/>
              <a:t>para </a:t>
            </a:r>
            <a:r>
              <a:rPr lang="es-AR" dirty="0" smtClean="0"/>
              <a:t>celulares</a:t>
            </a:r>
          </a:p>
          <a:p>
            <a:pPr marL="342900" lvl="0" indent="-342900" algn="just">
              <a:lnSpc>
                <a:spcPct val="150000"/>
              </a:lnSpc>
              <a:buFont typeface="Arial" panose="020B0604020202020204" pitchFamily="34" charset="0"/>
              <a:buChar char="•"/>
            </a:pPr>
            <a:r>
              <a:rPr lang="es-AR" dirty="0" smtClean="0"/>
              <a:t>Controlador </a:t>
            </a:r>
            <a:r>
              <a:rPr lang="es-AR" dirty="0"/>
              <a:t>de </a:t>
            </a:r>
            <a:r>
              <a:rPr lang="es-AR" dirty="0" smtClean="0"/>
              <a:t>Dominio</a:t>
            </a:r>
          </a:p>
          <a:p>
            <a:pPr marL="342900" lvl="0" indent="-342900" algn="just">
              <a:lnSpc>
                <a:spcPct val="150000"/>
              </a:lnSpc>
              <a:buFont typeface="Arial" panose="020B0604020202020204" pitchFamily="34" charset="0"/>
              <a:buChar char="•"/>
            </a:pPr>
            <a:r>
              <a:rPr lang="es-AR" dirty="0" smtClean="0"/>
              <a:t>inventariado </a:t>
            </a:r>
            <a:r>
              <a:rPr lang="es-AR" dirty="0"/>
              <a:t>en </a:t>
            </a:r>
            <a:r>
              <a:rPr lang="es-AR" dirty="0" smtClean="0"/>
              <a:t>Red</a:t>
            </a:r>
          </a:p>
          <a:p>
            <a:pPr marL="342900" lvl="0" indent="-342900" algn="just">
              <a:lnSpc>
                <a:spcPct val="150000"/>
              </a:lnSpc>
              <a:buFont typeface="Arial" panose="020B0604020202020204" pitchFamily="34" charset="0"/>
              <a:buChar char="•"/>
            </a:pPr>
            <a:r>
              <a:rPr lang="es-AR" dirty="0" smtClean="0"/>
              <a:t>cableado estructurado</a:t>
            </a:r>
            <a:endParaRPr lang="es-AR" dirty="0"/>
          </a:p>
          <a:p>
            <a:endParaRPr lang="es-AR" dirty="0"/>
          </a:p>
        </p:txBody>
      </p:sp>
    </p:spTree>
    <p:extLst>
      <p:ext uri="{BB962C8B-B14F-4D97-AF65-F5344CB8AC3E}">
        <p14:creationId xmlns:p14="http://schemas.microsoft.com/office/powerpoint/2010/main" val="42630046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down)">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down)">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down)">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down)">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down)">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grpId="0"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down)">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down)">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down)">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4" fill="hold" grpId="0"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down)">
                                      <p:cBhvr>
                                        <p:cTn id="52"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1884" y="-16376"/>
            <a:ext cx="9144000" cy="6858000"/>
          </a:xfrm>
          <a:prstGeom prst="rect">
            <a:avLst/>
          </a:prstGeom>
        </p:spPr>
      </p:pic>
      <p:sp>
        <p:nvSpPr>
          <p:cNvPr id="3" name="Título 2"/>
          <p:cNvSpPr>
            <a:spLocks noGrp="1"/>
          </p:cNvSpPr>
          <p:nvPr>
            <p:ph type="title"/>
          </p:nvPr>
        </p:nvSpPr>
        <p:spPr>
          <a:xfrm>
            <a:off x="1341884" y="1628800"/>
            <a:ext cx="5673108" cy="1070992"/>
          </a:xfrm>
        </p:spPr>
        <p:txBody>
          <a:bodyPr rtlCol="0"/>
          <a:lstStyle/>
          <a:p>
            <a:pPr rtl="0"/>
            <a:r>
              <a:rPr lang="es-ES" b="1" spc="300" dirty="0" smtClean="0">
                <a:solidFill>
                  <a:schemeClr val="bg1"/>
                </a:solidFill>
              </a:rPr>
              <a:t>MUCHAS GRACIAS!</a:t>
            </a:r>
            <a:endParaRPr lang="es-ES" b="1" spc="300" dirty="0">
              <a:solidFill>
                <a:schemeClr val="bg1"/>
              </a:solidFill>
            </a:endParaRPr>
          </a:p>
        </p:txBody>
      </p:sp>
    </p:spTree>
    <p:extLst>
      <p:ext uri="{BB962C8B-B14F-4D97-AF65-F5344CB8AC3E}">
        <p14:creationId xmlns:p14="http://schemas.microsoft.com/office/powerpoint/2010/main" val="1108506989"/>
      </p:ext>
    </p:extLst>
  </p:cSld>
  <p:clrMapOvr>
    <a:masterClrMapping/>
  </p:clrMapOvr>
  <p:transition spd="slow">
    <p:push dir="u"/>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943299" y="260648"/>
            <a:ext cx="3222104" cy="699864"/>
          </a:xfrm>
        </p:spPr>
        <p:txBody>
          <a:bodyPr/>
          <a:lstStyle/>
          <a:p>
            <a:r>
              <a:rPr lang="es-AR" dirty="0" smtClean="0"/>
              <a:t>Plano del canal</a:t>
            </a:r>
            <a:endParaRPr lang="es-AR" dirty="0"/>
          </a:p>
        </p:txBody>
      </p:sp>
      <p:pic>
        <p:nvPicPr>
          <p:cNvPr id="4" name="Marcador de contenido 3"/>
          <p:cNvPicPr>
            <a:picLocks noGrp="1" noChangeAspect="1"/>
          </p:cNvPicPr>
          <p:nvPr>
            <p:ph idx="1"/>
          </p:nvPr>
        </p:nvPicPr>
        <p:blipFill rotWithShape="1">
          <a:blip r:embed="rId2">
            <a:extLst>
              <a:ext uri="{28A0092B-C50C-407E-A947-70E740481C1C}">
                <a14:useLocalDpi xmlns:a14="http://schemas.microsoft.com/office/drawing/2010/main" val="0"/>
              </a:ext>
            </a:extLst>
          </a:blip>
          <a:srcRect r="31885"/>
          <a:stretch/>
        </p:blipFill>
        <p:spPr>
          <a:xfrm>
            <a:off x="2854051" y="1268760"/>
            <a:ext cx="5400600" cy="5108598"/>
          </a:xfrm>
        </p:spPr>
      </p:pic>
    </p:spTree>
    <p:extLst>
      <p:ext uri="{BB962C8B-B14F-4D97-AF65-F5344CB8AC3E}">
        <p14:creationId xmlns:p14="http://schemas.microsoft.com/office/powerpoint/2010/main" val="30823178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3731600" y="620688"/>
            <a:ext cx="4716015" cy="771872"/>
          </a:xfrm>
        </p:spPr>
        <p:txBody>
          <a:bodyPr/>
          <a:lstStyle/>
          <a:p>
            <a:r>
              <a:rPr lang="es-AR" dirty="0" smtClean="0"/>
              <a:t>Equipamiento técnico</a:t>
            </a:r>
            <a:endParaRPr lang="es-AR" dirty="0"/>
          </a:p>
        </p:txBody>
      </p:sp>
      <p:sp>
        <p:nvSpPr>
          <p:cNvPr id="3" name="Marcador de contenido 2"/>
          <p:cNvSpPr>
            <a:spLocks noGrp="1"/>
          </p:cNvSpPr>
          <p:nvPr>
            <p:ph idx="1"/>
          </p:nvPr>
        </p:nvSpPr>
        <p:spPr/>
        <p:txBody>
          <a:bodyPr/>
          <a:lstStyle/>
          <a:p>
            <a:r>
              <a:rPr lang="es-AR" dirty="0" smtClean="0"/>
              <a:t>Equipos de ofimática</a:t>
            </a:r>
          </a:p>
          <a:p>
            <a:r>
              <a:rPr lang="es-AR" dirty="0" smtClean="0"/>
              <a:t>Equipos de edición</a:t>
            </a:r>
          </a:p>
          <a:p>
            <a:r>
              <a:rPr lang="es-AR" dirty="0" smtClean="0"/>
              <a:t>Equipos dedicados a un sólo programa</a:t>
            </a:r>
          </a:p>
          <a:p>
            <a:r>
              <a:rPr lang="es-AR" dirty="0" smtClean="0"/>
              <a:t>Equipos de Red</a:t>
            </a:r>
          </a:p>
        </p:txBody>
      </p:sp>
    </p:spTree>
    <p:extLst>
      <p:ext uri="{BB962C8B-B14F-4D97-AF65-F5344CB8AC3E}">
        <p14:creationId xmlns:p14="http://schemas.microsoft.com/office/powerpoint/2010/main" val="2738813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Marcador de contenido 3"/>
          <p:cNvGraphicFramePr>
            <a:graphicFrameLocks noGrp="1"/>
          </p:cNvGraphicFramePr>
          <p:nvPr>
            <p:ph idx="1"/>
            <p:extLst>
              <p:ext uri="{D42A27DB-BD31-4B8C-83A1-F6EECF244321}">
                <p14:modId xmlns:p14="http://schemas.microsoft.com/office/powerpoint/2010/main" val="3695705038"/>
              </p:ext>
            </p:extLst>
          </p:nvPr>
        </p:nvGraphicFramePr>
        <p:xfrm>
          <a:off x="2528281" y="2636912"/>
          <a:ext cx="7132264" cy="2282952"/>
        </p:xfrm>
        <a:graphic>
          <a:graphicData uri="http://schemas.openxmlformats.org/drawingml/2006/table">
            <a:tbl>
              <a:tblPr firstRow="1" firstCol="1" bandRow="1">
                <a:tableStyleId>{3B4B98B0-60AC-42C2-AFA5-B58CD77FA1E5}</a:tableStyleId>
              </a:tblPr>
              <a:tblGrid>
                <a:gridCol w="1708630">
                  <a:extLst>
                    <a:ext uri="{9D8B030D-6E8A-4147-A177-3AD203B41FA5}">
                      <a16:colId xmlns:a16="http://schemas.microsoft.com/office/drawing/2014/main" val="286975902"/>
                    </a:ext>
                  </a:extLst>
                </a:gridCol>
                <a:gridCol w="2711817">
                  <a:extLst>
                    <a:ext uri="{9D8B030D-6E8A-4147-A177-3AD203B41FA5}">
                      <a16:colId xmlns:a16="http://schemas.microsoft.com/office/drawing/2014/main" val="1837458886"/>
                    </a:ext>
                  </a:extLst>
                </a:gridCol>
                <a:gridCol w="2711817">
                  <a:extLst>
                    <a:ext uri="{9D8B030D-6E8A-4147-A177-3AD203B41FA5}">
                      <a16:colId xmlns:a16="http://schemas.microsoft.com/office/drawing/2014/main" val="2683072179"/>
                    </a:ext>
                  </a:extLst>
                </a:gridCol>
              </a:tblGrid>
              <a:tr h="308632">
                <a:tc rowSpan="4">
                  <a:txBody>
                    <a:bodyPr/>
                    <a:lstStyle/>
                    <a:p>
                      <a:pPr algn="ctr">
                        <a:lnSpc>
                          <a:spcPct val="107000"/>
                        </a:lnSpc>
                        <a:spcAft>
                          <a:spcPts val="0"/>
                        </a:spcAft>
                      </a:pPr>
                      <a:r>
                        <a:rPr lang="es-ES" sz="2000" dirty="0">
                          <a:effectLst/>
                        </a:rPr>
                        <a:t>Hardware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0"/>
                        </a:spcAft>
                      </a:pPr>
                      <a:r>
                        <a:rPr lang="es-ES" sz="2000" b="0" dirty="0">
                          <a:effectLst/>
                        </a:rPr>
                        <a:t>Placa Madre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b="0" dirty="0">
                          <a:effectLst/>
                        </a:rPr>
                        <a:t>Gigabyte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no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115527497"/>
                  </a:ext>
                </a:extLst>
              </a:tr>
              <a:tr h="308632">
                <a:tc vMerge="1">
                  <a:txBody>
                    <a:bodyPr/>
                    <a:lstStyle/>
                    <a:p>
                      <a:endParaRPr lang="es-AR" dirty="0"/>
                    </a:p>
                  </a:txBody>
                  <a:tcPr/>
                </a:tc>
                <a:tc>
                  <a:txBody>
                    <a:bodyPr/>
                    <a:lstStyle/>
                    <a:p>
                      <a:pPr algn="just">
                        <a:lnSpc>
                          <a:spcPct val="107000"/>
                        </a:lnSpc>
                        <a:spcAft>
                          <a:spcPts val="0"/>
                        </a:spcAft>
                      </a:pPr>
                      <a:r>
                        <a:rPr lang="es-ES" sz="2000" dirty="0">
                          <a:effectLst/>
                        </a:rPr>
                        <a:t>Procesador</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dirty="0">
                          <a:effectLst/>
                        </a:rPr>
                        <a:t>Intel i3-4160 3.60 GHz</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4164401552"/>
                  </a:ext>
                </a:extLst>
              </a:tr>
              <a:tr h="308632">
                <a:tc vMerge="1">
                  <a:txBody>
                    <a:bodyPr/>
                    <a:lstStyle/>
                    <a:p>
                      <a:endParaRPr lang="es-AR"/>
                    </a:p>
                  </a:txBody>
                  <a:tcPr/>
                </a:tc>
                <a:tc>
                  <a:txBody>
                    <a:bodyPr/>
                    <a:lstStyle/>
                    <a:p>
                      <a:pPr algn="just">
                        <a:lnSpc>
                          <a:spcPct val="107000"/>
                        </a:lnSpc>
                        <a:spcAft>
                          <a:spcPts val="0"/>
                        </a:spcAft>
                      </a:pPr>
                      <a:r>
                        <a:rPr lang="es-ES" sz="2000" dirty="0">
                          <a:effectLst/>
                        </a:rPr>
                        <a:t>Disco Rígido</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a:effectLst/>
                        </a:rPr>
                        <a:t>500 GB</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28790644"/>
                  </a:ext>
                </a:extLst>
              </a:tr>
              <a:tr h="308632">
                <a:tc vMerge="1">
                  <a:txBody>
                    <a:bodyPr/>
                    <a:lstStyle/>
                    <a:p>
                      <a:endParaRPr lang="es-AR"/>
                    </a:p>
                  </a:txBody>
                  <a:tcPr/>
                </a:tc>
                <a:tc>
                  <a:txBody>
                    <a:bodyPr/>
                    <a:lstStyle/>
                    <a:p>
                      <a:pPr algn="just">
                        <a:lnSpc>
                          <a:spcPct val="107000"/>
                        </a:lnSpc>
                        <a:spcAft>
                          <a:spcPts val="0"/>
                        </a:spcAft>
                      </a:pPr>
                      <a:r>
                        <a:rPr lang="es-ES" sz="2000" dirty="0">
                          <a:effectLst/>
                        </a:rPr>
                        <a:t>Memoria RAM</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0"/>
                        </a:spcAft>
                      </a:pPr>
                      <a:r>
                        <a:rPr lang="es-ES" sz="2000" dirty="0">
                          <a:effectLst/>
                        </a:rPr>
                        <a:t>2 X 2 GB DDR3</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93414967"/>
                  </a:ext>
                </a:extLst>
              </a:tr>
              <a:tr h="631511">
                <a:tc rowSpan="2">
                  <a:txBody>
                    <a:bodyPr/>
                    <a:lstStyle/>
                    <a:p>
                      <a:pPr algn="ctr">
                        <a:lnSpc>
                          <a:spcPct val="107000"/>
                        </a:lnSpc>
                        <a:spcAft>
                          <a:spcPts val="0"/>
                        </a:spcAft>
                      </a:pPr>
                      <a:r>
                        <a:rPr lang="es-ES" sz="2000" dirty="0">
                          <a:effectLst/>
                        </a:rPr>
                        <a:t>Software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0"/>
                        </a:spcAft>
                      </a:pPr>
                      <a:r>
                        <a:rPr lang="es-ES" sz="2000" dirty="0">
                          <a:effectLst/>
                        </a:rPr>
                        <a:t>Sistema Operativo</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dirty="0">
                          <a:effectLst/>
                        </a:rPr>
                        <a:t>Windows 7 Professional 64 bits</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311503217"/>
                  </a:ext>
                </a:extLst>
              </a:tr>
              <a:tr h="308632">
                <a:tc vMerge="1">
                  <a:txBody>
                    <a:bodyPr/>
                    <a:lstStyle/>
                    <a:p>
                      <a:endParaRPr lang="es-AR"/>
                    </a:p>
                  </a:txBody>
                  <a:tcPr/>
                </a:tc>
                <a:tc gridSpan="2">
                  <a:txBody>
                    <a:bodyPr/>
                    <a:lstStyle/>
                    <a:p>
                      <a:pPr algn="just">
                        <a:lnSpc>
                          <a:spcPct val="107000"/>
                        </a:lnSpc>
                        <a:spcAft>
                          <a:spcPts val="0"/>
                        </a:spcAft>
                      </a:pPr>
                      <a:r>
                        <a:rPr lang="es-ES" sz="2000" dirty="0">
                          <a:effectLst/>
                        </a:rPr>
                        <a:t>Paquete Office 2013</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3144" marR="113144"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AR"/>
                    </a:p>
                  </a:txBody>
                  <a:tcPr/>
                </a:tc>
                <a:extLst>
                  <a:ext uri="{0D108BD9-81ED-4DB2-BD59-A6C34878D82A}">
                    <a16:rowId xmlns:a16="http://schemas.microsoft.com/office/drawing/2014/main" val="1017712369"/>
                  </a:ext>
                </a:extLst>
              </a:tr>
            </a:tbl>
          </a:graphicData>
        </a:graphic>
      </p:graphicFrame>
      <p:sp>
        <p:nvSpPr>
          <p:cNvPr id="6" name="Marcador de contenido 2"/>
          <p:cNvSpPr txBox="1">
            <a:spLocks/>
          </p:cNvSpPr>
          <p:nvPr/>
        </p:nvSpPr>
        <p:spPr>
          <a:xfrm>
            <a:off x="765820" y="620688"/>
            <a:ext cx="4248472" cy="1379985"/>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s-AR" b="1" spc="300" dirty="0"/>
              <a:t>Equipos de ofimática</a:t>
            </a:r>
          </a:p>
          <a:p>
            <a:pPr>
              <a:spcBef>
                <a:spcPts val="600"/>
              </a:spcBef>
            </a:pPr>
            <a:r>
              <a:rPr lang="es-AR" sz="1500" dirty="0">
                <a:solidFill>
                  <a:schemeClr val="bg1">
                    <a:lumMod val="50000"/>
                    <a:lumOff val="50000"/>
                  </a:schemeClr>
                </a:solidFill>
              </a:rPr>
              <a:t>Equipos de edición</a:t>
            </a:r>
          </a:p>
          <a:p>
            <a:pPr>
              <a:spcBef>
                <a:spcPts val="600"/>
              </a:spcBef>
            </a:pPr>
            <a:r>
              <a:rPr lang="es-AR" sz="1500" dirty="0">
                <a:solidFill>
                  <a:schemeClr val="bg1">
                    <a:lumMod val="50000"/>
                    <a:lumOff val="50000"/>
                  </a:schemeClr>
                </a:solidFill>
              </a:rPr>
              <a:t>Equipos dedicados a un sólo programa</a:t>
            </a:r>
          </a:p>
          <a:p>
            <a:pPr>
              <a:spcBef>
                <a:spcPts val="600"/>
              </a:spcBef>
            </a:pPr>
            <a:r>
              <a:rPr lang="es-AR" sz="1500" dirty="0">
                <a:solidFill>
                  <a:schemeClr val="bg1">
                    <a:lumMod val="50000"/>
                    <a:lumOff val="50000"/>
                  </a:schemeClr>
                </a:solidFill>
              </a:rPr>
              <a:t>Equipos de Red</a:t>
            </a:r>
          </a:p>
        </p:txBody>
      </p:sp>
    </p:spTree>
    <p:extLst>
      <p:ext uri="{BB962C8B-B14F-4D97-AF65-F5344CB8AC3E}">
        <p14:creationId xmlns:p14="http://schemas.microsoft.com/office/powerpoint/2010/main" val="903486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Marcador de contenido 4"/>
          <p:cNvGraphicFramePr>
            <a:graphicFrameLocks noGrp="1"/>
          </p:cNvGraphicFramePr>
          <p:nvPr>
            <p:ph idx="1"/>
            <p:extLst>
              <p:ext uri="{D42A27DB-BD31-4B8C-83A1-F6EECF244321}">
                <p14:modId xmlns:p14="http://schemas.microsoft.com/office/powerpoint/2010/main" val="3126274718"/>
              </p:ext>
            </p:extLst>
          </p:nvPr>
        </p:nvGraphicFramePr>
        <p:xfrm>
          <a:off x="1263290" y="2737095"/>
          <a:ext cx="9652720" cy="2282952"/>
        </p:xfrm>
        <a:graphic>
          <a:graphicData uri="http://schemas.openxmlformats.org/drawingml/2006/table">
            <a:tbl>
              <a:tblPr firstRow="1" firstCol="1" bandRow="1">
                <a:tableStyleId>{3B4B98B0-60AC-42C2-AFA5-B58CD77FA1E5}</a:tableStyleId>
              </a:tblPr>
              <a:tblGrid>
                <a:gridCol w="1493312">
                  <a:extLst>
                    <a:ext uri="{9D8B030D-6E8A-4147-A177-3AD203B41FA5}">
                      <a16:colId xmlns:a16="http://schemas.microsoft.com/office/drawing/2014/main" val="1000244078"/>
                    </a:ext>
                  </a:extLst>
                </a:gridCol>
                <a:gridCol w="4079704">
                  <a:extLst>
                    <a:ext uri="{9D8B030D-6E8A-4147-A177-3AD203B41FA5}">
                      <a16:colId xmlns:a16="http://schemas.microsoft.com/office/drawing/2014/main" val="506759802"/>
                    </a:ext>
                  </a:extLst>
                </a:gridCol>
                <a:gridCol w="4079704">
                  <a:extLst>
                    <a:ext uri="{9D8B030D-6E8A-4147-A177-3AD203B41FA5}">
                      <a16:colId xmlns:a16="http://schemas.microsoft.com/office/drawing/2014/main" val="677882778"/>
                    </a:ext>
                  </a:extLst>
                </a:gridCol>
              </a:tblGrid>
              <a:tr h="307559">
                <a:tc rowSpan="4">
                  <a:txBody>
                    <a:bodyPr/>
                    <a:lstStyle/>
                    <a:p>
                      <a:pPr algn="just">
                        <a:lnSpc>
                          <a:spcPct val="107000"/>
                        </a:lnSpc>
                        <a:spcAft>
                          <a:spcPts val="0"/>
                        </a:spcAft>
                      </a:pPr>
                      <a:r>
                        <a:rPr lang="es-ES" sz="2000" dirty="0">
                          <a:effectLst/>
                        </a:rPr>
                        <a:t>Hardware</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0"/>
                        </a:spcAft>
                      </a:pPr>
                      <a:r>
                        <a:rPr lang="es-ES" sz="2000" b="0" dirty="0">
                          <a:effectLst/>
                        </a:rPr>
                        <a:t>Placa Madre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b="0" dirty="0">
                          <a:effectLst/>
                        </a:rPr>
                        <a:t>Gigabyte</a:t>
                      </a:r>
                      <a:endParaRPr lang="es-AR" sz="2000" b="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967441765"/>
                  </a:ext>
                </a:extLst>
              </a:tr>
              <a:tr h="307559">
                <a:tc vMerge="1">
                  <a:txBody>
                    <a:bodyPr/>
                    <a:lstStyle/>
                    <a:p>
                      <a:endParaRPr lang="es-AR"/>
                    </a:p>
                  </a:txBody>
                  <a:tcPr/>
                </a:tc>
                <a:tc>
                  <a:txBody>
                    <a:bodyPr/>
                    <a:lstStyle/>
                    <a:p>
                      <a:pPr algn="just">
                        <a:lnSpc>
                          <a:spcPct val="107000"/>
                        </a:lnSpc>
                        <a:spcAft>
                          <a:spcPts val="0"/>
                        </a:spcAft>
                      </a:pPr>
                      <a:r>
                        <a:rPr lang="es-ES" sz="2000">
                          <a:effectLst/>
                        </a:rPr>
                        <a:t>Procesador</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w="12700" cmpd="sng">
                      <a:noFill/>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a:effectLst/>
                        </a:rPr>
                        <a:t>Intel Core i7 3.07 GHz</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a:noFill/>
                    </a:lnR>
                    <a:lnT w="12700" cmpd="sng">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3196487417"/>
                  </a:ext>
                </a:extLst>
              </a:tr>
              <a:tr h="307559">
                <a:tc vMerge="1">
                  <a:txBody>
                    <a:bodyPr/>
                    <a:lstStyle/>
                    <a:p>
                      <a:endParaRPr lang="es-AR"/>
                    </a:p>
                  </a:txBody>
                  <a:tcPr/>
                </a:tc>
                <a:tc>
                  <a:txBody>
                    <a:bodyPr/>
                    <a:lstStyle/>
                    <a:p>
                      <a:pPr algn="just">
                        <a:lnSpc>
                          <a:spcPct val="107000"/>
                        </a:lnSpc>
                        <a:spcAft>
                          <a:spcPts val="0"/>
                        </a:spcAft>
                      </a:pPr>
                      <a:r>
                        <a:rPr lang="es-ES" sz="2000">
                          <a:effectLst/>
                        </a:rPr>
                        <a:t>Disco Rígido</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a:noFill/>
                    </a:lnT>
                    <a:lnB>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a:effectLst/>
                        </a:rPr>
                        <a:t>2 TB</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769941453"/>
                  </a:ext>
                </a:extLst>
              </a:tr>
              <a:tr h="307559">
                <a:tc vMerge="1">
                  <a:txBody>
                    <a:bodyPr/>
                    <a:lstStyle/>
                    <a:p>
                      <a:endParaRPr lang="es-AR"/>
                    </a:p>
                  </a:txBody>
                  <a:tcPr/>
                </a:tc>
                <a:tc>
                  <a:txBody>
                    <a:bodyPr/>
                    <a:lstStyle/>
                    <a:p>
                      <a:pPr algn="just">
                        <a:lnSpc>
                          <a:spcPct val="107000"/>
                        </a:lnSpc>
                        <a:spcAft>
                          <a:spcPts val="0"/>
                        </a:spcAft>
                      </a:pPr>
                      <a:r>
                        <a:rPr lang="es-ES" sz="2000" dirty="0">
                          <a:effectLst/>
                        </a:rPr>
                        <a:t>Memoria RAM</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0"/>
                        </a:spcAft>
                      </a:pPr>
                      <a:r>
                        <a:rPr lang="es-ES" sz="2000">
                          <a:effectLst/>
                        </a:rPr>
                        <a:t>2 x 8 GB DDR3</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76284188"/>
                  </a:ext>
                </a:extLst>
              </a:tr>
              <a:tr h="307559">
                <a:tc rowSpan="2">
                  <a:txBody>
                    <a:bodyPr/>
                    <a:lstStyle/>
                    <a:p>
                      <a:pPr algn="just">
                        <a:lnSpc>
                          <a:spcPct val="107000"/>
                        </a:lnSpc>
                        <a:spcAft>
                          <a:spcPts val="0"/>
                        </a:spcAft>
                      </a:pPr>
                      <a:r>
                        <a:rPr lang="es-ES" sz="2000" dirty="0">
                          <a:effectLst/>
                        </a:rPr>
                        <a:t>Software</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just">
                        <a:lnSpc>
                          <a:spcPct val="107000"/>
                        </a:lnSpc>
                        <a:spcAft>
                          <a:spcPts val="0"/>
                        </a:spcAft>
                      </a:pPr>
                      <a:r>
                        <a:rPr lang="es-ES" sz="2000" dirty="0">
                          <a:effectLst/>
                        </a:rPr>
                        <a:t>Sistema Operativo</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just">
                        <a:lnSpc>
                          <a:spcPct val="107000"/>
                        </a:lnSpc>
                        <a:spcAft>
                          <a:spcPts val="0"/>
                        </a:spcAft>
                      </a:pPr>
                      <a:r>
                        <a:rPr lang="es-ES" sz="2000">
                          <a:effectLst/>
                        </a:rPr>
                        <a:t>Windows 10 Enterprise 64 bits</a:t>
                      </a:r>
                      <a:endParaRPr lang="es-AR" sz="200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a:noFill/>
                    </a:lnL>
                    <a:lnR>
                      <a:noFill/>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12021049"/>
                  </a:ext>
                </a:extLst>
              </a:tr>
              <a:tr h="629316">
                <a:tc vMerge="1">
                  <a:txBody>
                    <a:bodyPr/>
                    <a:lstStyle/>
                    <a:p>
                      <a:endParaRPr lang="es-AR"/>
                    </a:p>
                  </a:txBody>
                  <a:tcPr/>
                </a:tc>
                <a:tc gridSpan="2">
                  <a:txBody>
                    <a:bodyPr/>
                    <a:lstStyle/>
                    <a:p>
                      <a:pPr algn="just">
                        <a:lnSpc>
                          <a:spcPct val="107000"/>
                        </a:lnSpc>
                        <a:spcAft>
                          <a:spcPts val="0"/>
                        </a:spcAft>
                      </a:pPr>
                      <a:r>
                        <a:rPr lang="en-US" sz="2000" dirty="0" err="1">
                          <a:effectLst/>
                        </a:rPr>
                        <a:t>Paquete</a:t>
                      </a:r>
                      <a:r>
                        <a:rPr lang="en-US" sz="2000" dirty="0">
                          <a:effectLst/>
                        </a:rPr>
                        <a:t> Adobe (Photoshop, Illustrator, Premiere, After Effects, Media Encoder, Audition)</a:t>
                      </a:r>
                      <a:endParaRPr lang="es-AR"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112751" marR="112751" marT="0" marB="0" anchor="ctr">
                    <a:lnL w="12700" cap="flat" cmpd="sng" algn="ctr">
                      <a:solidFill>
                        <a:schemeClr val="tx1"/>
                      </a:solidFill>
                      <a:prstDash val="solid"/>
                      <a:round/>
                      <a:headEnd type="none" w="med" len="med"/>
                      <a:tailEnd type="none" w="med" len="med"/>
                    </a:lnL>
                    <a:lnR>
                      <a:noFill/>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hMerge="1">
                  <a:txBody>
                    <a:bodyPr/>
                    <a:lstStyle/>
                    <a:p>
                      <a:endParaRPr lang="es-AR"/>
                    </a:p>
                  </a:txBody>
                  <a:tcPr/>
                </a:tc>
                <a:extLst>
                  <a:ext uri="{0D108BD9-81ED-4DB2-BD59-A6C34878D82A}">
                    <a16:rowId xmlns:a16="http://schemas.microsoft.com/office/drawing/2014/main" val="591337711"/>
                  </a:ext>
                </a:extLst>
              </a:tr>
            </a:tbl>
          </a:graphicData>
        </a:graphic>
      </p:graphicFrame>
      <p:sp>
        <p:nvSpPr>
          <p:cNvPr id="7" name="Marcador de contenido 2"/>
          <p:cNvSpPr txBox="1">
            <a:spLocks/>
          </p:cNvSpPr>
          <p:nvPr/>
        </p:nvSpPr>
        <p:spPr>
          <a:xfrm>
            <a:off x="765820" y="620688"/>
            <a:ext cx="4248472" cy="1379985"/>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s-AR" sz="1500" dirty="0">
                <a:solidFill>
                  <a:schemeClr val="bg1">
                    <a:lumMod val="50000"/>
                    <a:lumOff val="50000"/>
                  </a:schemeClr>
                </a:solidFill>
              </a:rPr>
              <a:t>Equipos de ofimática</a:t>
            </a:r>
          </a:p>
          <a:p>
            <a:pPr>
              <a:spcBef>
                <a:spcPts val="600"/>
              </a:spcBef>
            </a:pPr>
            <a:r>
              <a:rPr lang="es-AR" b="1" spc="300" dirty="0"/>
              <a:t>Equipos de edición</a:t>
            </a:r>
          </a:p>
          <a:p>
            <a:pPr>
              <a:spcBef>
                <a:spcPts val="600"/>
              </a:spcBef>
            </a:pPr>
            <a:r>
              <a:rPr lang="es-AR" sz="1500" dirty="0">
                <a:solidFill>
                  <a:schemeClr val="bg1">
                    <a:lumMod val="50000"/>
                    <a:lumOff val="50000"/>
                  </a:schemeClr>
                </a:solidFill>
              </a:rPr>
              <a:t>Equipos dedicados a un sólo programa</a:t>
            </a:r>
          </a:p>
          <a:p>
            <a:pPr>
              <a:spcBef>
                <a:spcPts val="600"/>
              </a:spcBef>
            </a:pPr>
            <a:r>
              <a:rPr lang="es-AR" sz="1500" dirty="0">
                <a:solidFill>
                  <a:schemeClr val="bg1">
                    <a:lumMod val="50000"/>
                    <a:lumOff val="50000"/>
                  </a:schemeClr>
                </a:solidFill>
              </a:rPr>
              <a:t>Equipos de Red</a:t>
            </a:r>
          </a:p>
        </p:txBody>
      </p:sp>
    </p:spTree>
    <p:extLst>
      <p:ext uri="{BB962C8B-B14F-4D97-AF65-F5344CB8AC3E}">
        <p14:creationId xmlns:p14="http://schemas.microsoft.com/office/powerpoint/2010/main" val="38407160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52741" y="3705500"/>
            <a:ext cx="1273817" cy="1796992"/>
          </a:xfrm>
          <a:prstGeom prst="rect">
            <a:avLst/>
          </a:prstGeom>
        </p:spPr>
      </p:pic>
      <p:pic>
        <p:nvPicPr>
          <p:cNvPr id="4" name="Marcador de contenido 3"/>
          <p:cNvPicPr>
            <a:picLocks noGrp="1" noChangeAspect="1"/>
          </p:cNvPicPr>
          <p:nvPr>
            <p:ph idx="1"/>
          </p:nvPr>
        </p:nvPicPr>
        <p:blipFill rotWithShape="1">
          <a:blip r:embed="rId3">
            <a:extLst>
              <a:ext uri="{28A0092B-C50C-407E-A947-70E740481C1C}">
                <a14:useLocalDpi xmlns:a14="http://schemas.microsoft.com/office/drawing/2010/main" val="0"/>
              </a:ext>
            </a:extLst>
          </a:blip>
          <a:srcRect l="7902" t="24229" r="68449" b="22111"/>
          <a:stretch/>
        </p:blipFill>
        <p:spPr>
          <a:xfrm>
            <a:off x="5160171" y="1536576"/>
            <a:ext cx="1858956" cy="1796991"/>
          </a:xfrm>
        </p:spPr>
      </p:pic>
      <p:pic>
        <p:nvPicPr>
          <p:cNvPr id="7" name="Imagen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0628" y="4422282"/>
            <a:ext cx="2448272" cy="1003390"/>
          </a:xfrm>
          <a:prstGeom prst="rect">
            <a:avLst/>
          </a:prstGeom>
        </p:spPr>
      </p:pic>
      <p:pic>
        <p:nvPicPr>
          <p:cNvPr id="8" name="Imagen 7"/>
          <p:cNvPicPr>
            <a:picLocks noChangeAspect="1"/>
          </p:cNvPicPr>
          <p:nvPr/>
        </p:nvPicPr>
        <p:blipFill rotWithShape="1">
          <a:blip r:embed="rId5">
            <a:extLst>
              <a:ext uri="{28A0092B-C50C-407E-A947-70E740481C1C}">
                <a14:useLocalDpi xmlns:a14="http://schemas.microsoft.com/office/drawing/2010/main" val="0"/>
              </a:ext>
            </a:extLst>
          </a:blip>
          <a:srcRect l="5815" t="15496" r="6956" b="39594"/>
          <a:stretch/>
        </p:blipFill>
        <p:spPr>
          <a:xfrm>
            <a:off x="7930399" y="4561576"/>
            <a:ext cx="3240360" cy="864096"/>
          </a:xfrm>
          <a:prstGeom prst="rect">
            <a:avLst/>
          </a:prstGeom>
        </p:spPr>
      </p:pic>
      <p:sp>
        <p:nvSpPr>
          <p:cNvPr id="10" name="Marcador de contenido 2"/>
          <p:cNvSpPr txBox="1">
            <a:spLocks/>
          </p:cNvSpPr>
          <p:nvPr/>
        </p:nvSpPr>
        <p:spPr>
          <a:xfrm>
            <a:off x="765820" y="620688"/>
            <a:ext cx="6624736" cy="1379985"/>
          </a:xfrm>
          <a:prstGeom prst="rect">
            <a:avLst/>
          </a:prstGeom>
        </p:spPr>
        <p:txBody>
          <a:bodyPr vert="horz" lIns="91440" tIns="45720" rIns="91440" bIns="45720" rtlCol="0">
            <a:normAutofit fontScale="92500"/>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s-AR" sz="1500" dirty="0">
                <a:solidFill>
                  <a:schemeClr val="bg1">
                    <a:lumMod val="50000"/>
                    <a:lumOff val="50000"/>
                  </a:schemeClr>
                </a:solidFill>
              </a:rPr>
              <a:t>Equipos de ofimática</a:t>
            </a:r>
          </a:p>
          <a:p>
            <a:pPr>
              <a:spcBef>
                <a:spcPts val="600"/>
              </a:spcBef>
            </a:pPr>
            <a:r>
              <a:rPr lang="es-AR" sz="1500" dirty="0">
                <a:solidFill>
                  <a:schemeClr val="bg1">
                    <a:lumMod val="50000"/>
                    <a:lumOff val="50000"/>
                  </a:schemeClr>
                </a:solidFill>
              </a:rPr>
              <a:t>Equipos de edición</a:t>
            </a:r>
          </a:p>
          <a:p>
            <a:pPr>
              <a:spcBef>
                <a:spcPts val="600"/>
              </a:spcBef>
            </a:pPr>
            <a:r>
              <a:rPr lang="es-AR" b="1" spc="300" dirty="0"/>
              <a:t>Equipos dedicados a un sólo programa</a:t>
            </a:r>
          </a:p>
          <a:p>
            <a:pPr>
              <a:spcBef>
                <a:spcPts val="600"/>
              </a:spcBef>
            </a:pPr>
            <a:r>
              <a:rPr lang="es-AR" sz="1500" dirty="0">
                <a:solidFill>
                  <a:schemeClr val="bg1">
                    <a:lumMod val="50000"/>
                    <a:lumOff val="50000"/>
                  </a:schemeClr>
                </a:solidFill>
              </a:rPr>
              <a:t>Equipos de Red</a:t>
            </a:r>
          </a:p>
        </p:txBody>
      </p:sp>
    </p:spTree>
    <p:extLst>
      <p:ext uri="{BB962C8B-B14F-4D97-AF65-F5344CB8AC3E}">
        <p14:creationId xmlns:p14="http://schemas.microsoft.com/office/powerpoint/2010/main" val="6485788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p:cNvPicPr>
            <a:picLocks noGrp="1" noChangeAspect="1"/>
          </p:cNvPicPr>
          <p:nvPr>
            <p:ph idx="1"/>
          </p:nvPr>
        </p:nvPicPr>
        <p:blipFill rotWithShape="1">
          <a:blip r:embed="rId2" cstate="print">
            <a:extLst>
              <a:ext uri="{28A0092B-C50C-407E-A947-70E740481C1C}">
                <a14:useLocalDpi xmlns:a14="http://schemas.microsoft.com/office/drawing/2010/main" val="0"/>
              </a:ext>
            </a:extLst>
          </a:blip>
          <a:srcRect l="9258" t="11469" r="15231" b="13886"/>
          <a:stretch/>
        </p:blipFill>
        <p:spPr>
          <a:xfrm rot="5400000">
            <a:off x="3438843" y="2088249"/>
            <a:ext cx="4666783" cy="34598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7066428" y="1312047"/>
            <a:ext cx="5530881" cy="414816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Imagen 7"/>
          <p:cNvPicPr>
            <a:picLocks noChangeAspect="1"/>
          </p:cNvPicPr>
          <p:nvPr/>
        </p:nvPicPr>
        <p:blipFill rotWithShape="1">
          <a:blip r:embed="rId4" cstate="print">
            <a:extLst>
              <a:ext uri="{28A0092B-C50C-407E-A947-70E740481C1C}">
                <a14:useLocalDpi xmlns:a14="http://schemas.microsoft.com/office/drawing/2010/main" val="0"/>
              </a:ext>
            </a:extLst>
          </a:blip>
          <a:srcRect t="9266" r="15352"/>
          <a:stretch/>
        </p:blipFill>
        <p:spPr>
          <a:xfrm rot="5400000">
            <a:off x="261764" y="2850597"/>
            <a:ext cx="3672408" cy="295232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1" name="Marcador de contenido 2"/>
          <p:cNvSpPr txBox="1">
            <a:spLocks/>
          </p:cNvSpPr>
          <p:nvPr/>
        </p:nvSpPr>
        <p:spPr>
          <a:xfrm>
            <a:off x="621804" y="620687"/>
            <a:ext cx="3528391" cy="1379985"/>
          </a:xfrm>
          <a:prstGeom prst="rect">
            <a:avLst/>
          </a:prstGeom>
        </p:spPr>
        <p:txBody>
          <a:bodyPr vert="horz" lIns="91440" tIns="45720" rIns="91440" bIns="45720" rtlCol="0">
            <a:normAutofit/>
          </a:bodyPr>
          <a:lstStyle>
            <a:lvl1pPr marL="223838" indent="-223838" algn="l" defTabSz="914400" rtl="0" eaLnBrk="1" latinLnBrk="0" hangingPunct="1">
              <a:lnSpc>
                <a:spcPct val="90000"/>
              </a:lnSpc>
              <a:spcBef>
                <a:spcPts val="1800"/>
              </a:spcBef>
              <a:buClr>
                <a:schemeClr val="accent1"/>
              </a:buClr>
              <a:buSzPct val="100000"/>
              <a:buFont typeface="Arial" pitchFamily="34" charset="0"/>
              <a:buChar char="•"/>
              <a:defRPr sz="2400" kern="1200">
                <a:solidFill>
                  <a:schemeClr val="tx1"/>
                </a:solidFill>
                <a:latin typeface="+mn-lt"/>
                <a:ea typeface="+mn-ea"/>
                <a:cs typeface="+mn-cs"/>
              </a:defRPr>
            </a:lvl1pPr>
            <a:lvl2pPr marL="463550" indent="-231775" algn="l" defTabSz="914400" rtl="0" eaLnBrk="1" latinLnBrk="0" hangingPunct="1">
              <a:lnSpc>
                <a:spcPct val="90000"/>
              </a:lnSpc>
              <a:spcBef>
                <a:spcPts val="1200"/>
              </a:spcBef>
              <a:buClr>
                <a:schemeClr val="accent1"/>
              </a:buClr>
              <a:buSzPct val="100000"/>
              <a:buFont typeface="Arial" pitchFamily="34" charset="0"/>
              <a:buChar char="•"/>
              <a:defRPr sz="2000" kern="1200">
                <a:solidFill>
                  <a:schemeClr val="tx1"/>
                </a:solidFill>
                <a:latin typeface="+mn-lt"/>
                <a:ea typeface="+mn-ea"/>
                <a:cs typeface="+mn-cs"/>
              </a:defRPr>
            </a:lvl2pPr>
            <a:lvl3pPr marL="682625" indent="-219075" algn="l" defTabSz="914400" rtl="0" eaLnBrk="1" latinLnBrk="0" hangingPunct="1">
              <a:lnSpc>
                <a:spcPct val="90000"/>
              </a:lnSpc>
              <a:spcBef>
                <a:spcPts val="600"/>
              </a:spcBef>
              <a:buClr>
                <a:schemeClr val="accent1"/>
              </a:buClr>
              <a:buSzPct val="100000"/>
              <a:buFont typeface="Arial" pitchFamily="34" charset="0"/>
              <a:buChar char="•"/>
              <a:defRPr sz="1800" kern="1200">
                <a:solidFill>
                  <a:schemeClr val="tx1"/>
                </a:solidFill>
                <a:latin typeface="+mn-lt"/>
                <a:ea typeface="+mn-ea"/>
                <a:cs typeface="+mn-cs"/>
              </a:defRPr>
            </a:lvl3pPr>
            <a:lvl4pPr marL="857250" indent="-174625"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4pPr>
            <a:lvl5pPr marL="1030288" indent="-173038" algn="l" defTabSz="914400" rtl="0" eaLnBrk="1" latinLnBrk="0" hangingPunct="1">
              <a:lnSpc>
                <a:spcPct val="90000"/>
              </a:lnSpc>
              <a:spcBef>
                <a:spcPts val="600"/>
              </a:spcBef>
              <a:buClr>
                <a:schemeClr val="accent1"/>
              </a:buClr>
              <a:buSzPct val="10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accent1"/>
              </a:buClr>
              <a:buFont typeface="Arial" pitchFamily="34" charset="0"/>
              <a:buChar char="•"/>
              <a:defRPr sz="1600" kern="1200">
                <a:solidFill>
                  <a:schemeClr val="tx1"/>
                </a:solidFill>
                <a:latin typeface="+mn-lt"/>
                <a:ea typeface="+mn-ea"/>
                <a:cs typeface="+mn-cs"/>
              </a:defRPr>
            </a:lvl9pPr>
          </a:lstStyle>
          <a:p>
            <a:r>
              <a:rPr lang="es-AR" sz="1500" dirty="0">
                <a:solidFill>
                  <a:schemeClr val="bg1">
                    <a:lumMod val="50000"/>
                    <a:lumOff val="50000"/>
                  </a:schemeClr>
                </a:solidFill>
              </a:rPr>
              <a:t>Equipos de ofimática</a:t>
            </a:r>
          </a:p>
          <a:p>
            <a:pPr>
              <a:spcBef>
                <a:spcPts val="600"/>
              </a:spcBef>
            </a:pPr>
            <a:r>
              <a:rPr lang="es-AR" sz="1500" dirty="0">
                <a:solidFill>
                  <a:schemeClr val="bg1">
                    <a:lumMod val="50000"/>
                    <a:lumOff val="50000"/>
                  </a:schemeClr>
                </a:solidFill>
              </a:rPr>
              <a:t>Equipos de edición</a:t>
            </a:r>
          </a:p>
          <a:p>
            <a:pPr>
              <a:spcBef>
                <a:spcPts val="600"/>
              </a:spcBef>
            </a:pPr>
            <a:r>
              <a:rPr lang="es-AR" sz="1500" dirty="0">
                <a:solidFill>
                  <a:schemeClr val="bg1">
                    <a:lumMod val="50000"/>
                    <a:lumOff val="50000"/>
                  </a:schemeClr>
                </a:solidFill>
              </a:rPr>
              <a:t>Equipos dedicados a un sólo programa</a:t>
            </a:r>
          </a:p>
          <a:p>
            <a:pPr>
              <a:spcBef>
                <a:spcPts val="600"/>
              </a:spcBef>
            </a:pPr>
            <a:r>
              <a:rPr lang="es-AR" b="1" spc="300" dirty="0"/>
              <a:t>Equipos de Red</a:t>
            </a:r>
          </a:p>
        </p:txBody>
      </p:sp>
    </p:spTree>
    <p:extLst>
      <p:ext uri="{BB962C8B-B14F-4D97-AF65-F5344CB8AC3E}">
        <p14:creationId xmlns:p14="http://schemas.microsoft.com/office/powerpoint/2010/main" val="3433050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heme/theme1.xml><?xml version="1.0" encoding="utf-8"?>
<a:theme xmlns:a="http://schemas.openxmlformats.org/drawingml/2006/main" name="Túnel azul digital 16 × 9">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411908_TF02895261_TF02895261.potx" id="{408D3025-4796-40C5-A420-4B86355D8C1A}" vid="{9B9A56E1-CA61-4AB5-B8B3-A8E151813968}"/>
    </a:ext>
  </a:extLst>
</a:theme>
</file>

<file path=ppt/theme/theme2.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Tema de Office">
  <a:themeElements>
    <a:clrScheme name="Digital Blue Tunnel">
      <a:dk1>
        <a:srgbClr val="000000"/>
      </a:dk1>
      <a:lt1>
        <a:sysClr val="window" lastClr="FFFFFF"/>
      </a:lt1>
      <a:dk2>
        <a:srgbClr val="001027"/>
      </a:dk2>
      <a:lt2>
        <a:srgbClr val="C1EBF7"/>
      </a:lt2>
      <a:accent1>
        <a:srgbClr val="56C5FF"/>
      </a:accent1>
      <a:accent2>
        <a:srgbClr val="4BB836"/>
      </a:accent2>
      <a:accent3>
        <a:srgbClr val="F8B004"/>
      </a:accent3>
      <a:accent4>
        <a:srgbClr val="972ACD"/>
      </a:accent4>
      <a:accent5>
        <a:srgbClr val="F86E24"/>
      </a:accent5>
      <a:accent6>
        <a:srgbClr val="DB30C7"/>
      </a:accent6>
      <a:hlink>
        <a:srgbClr val="F8B004"/>
      </a:hlink>
      <a:folHlink>
        <a:srgbClr val="969696"/>
      </a:folHlink>
    </a:clrScheme>
    <a:fontScheme name="Corbel">
      <a:maj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DirectSourceMarket xmlns="4873beb7-5857-4685-be1f-d57550cc96cc" xsi:nil="true"/>
    <ApprovalStatus xmlns="4873beb7-5857-4685-be1f-d57550cc96cc">InProgress</ApprovalStatus>
    <MarketSpecific xmlns="4873beb7-5857-4685-be1f-d57550cc96cc">false</MarketSpecific>
    <LocComments xmlns="4873beb7-5857-4685-be1f-d57550cc96cc" xsi:nil="true"/>
    <ThumbnailAssetId xmlns="4873beb7-5857-4685-be1f-d57550cc96cc" xsi:nil="true"/>
    <PrimaryImageGen xmlns="4873beb7-5857-4685-be1f-d57550cc96cc">true</PrimaryImageGen>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1564227</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Take your audience through a digital tunnel where they'll  burst through to the other side and see the information you want to present. Show them lists, charts, tables, SmartArt,  and pictures using a variety of layouts in widescreen (16X9) format. This design works well for subjects on science and technology, computers, communication, and more.   
</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2012-05-11T02:04:00+00:00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UACurrentWords xmlns="4873beb7-5857-4685-be1f-d57550cc96cc" xsi:nil="true"/>
    <ArtSampleDocs xmlns="4873beb7-5857-4685-be1f-d57550cc96cc" xsi:nil="true"/>
    <UALocRecommendation xmlns="4873beb7-5857-4685-be1f-d57550cc96cc">Localize</UALocRecommendation>
    <Manager xmlns="4873beb7-5857-4685-be1f-d57550cc96cc" xsi:nil="true"/>
    <ShowIn xmlns="4873beb7-5857-4685-be1f-d57550cc96cc">Show everywhere</ShowIn>
    <UANotes xmlns="4873beb7-5857-4685-be1f-d57550cc96cc" xsi:nil="true"/>
    <TemplateStatus xmlns="4873beb7-5857-4685-be1f-d57550cc96cc">Complete</TemplateStatus>
    <InternalTagsTaxHTField0 xmlns="4873beb7-5857-4685-be1f-d57550cc96cc">
      <Terms xmlns="http://schemas.microsoft.com/office/infopath/2007/PartnerControls"/>
    </InternalTagsTaxHTField0>
    <CSXHash xmlns="4873beb7-5857-4685-be1f-d57550cc96cc" xsi:nil="true"/>
    <Downloads xmlns="4873beb7-5857-4685-be1f-d57550cc96cc">0</Downloads>
    <VoteCount xmlns="4873beb7-5857-4685-be1f-d57550cc96cc" xsi:nil="true"/>
    <OOCacheId xmlns="4873beb7-5857-4685-be1f-d57550cc96cc" xsi:nil="true"/>
    <IsDeleted xmlns="4873beb7-5857-4685-be1f-d57550cc96cc">false</IsDeleted>
    <AssetExpire xmlns="4873beb7-5857-4685-be1f-d57550cc96cc">2029-01-01T08:00:00+00:00</AssetExpire>
    <DSATActionTaken xmlns="4873beb7-5857-4685-be1f-d57550cc96cc" xsi:nil="true"/>
    <CSXSubmissionMarket xmlns="4873beb7-5857-4685-be1f-d57550cc96cc" xsi:nil="true"/>
    <TPExecutable xmlns="4873beb7-5857-4685-be1f-d57550cc96cc" xsi:nil="true"/>
    <SubmitterId xmlns="4873beb7-5857-4685-be1f-d57550cc96cc" xsi:nil="true"/>
    <EditorialTags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TP102895246</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835483</LocLastLocAttemptVersionLookup>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TaxCatchAll xmlns="4873beb7-5857-4685-be1f-d57550cc96cc"/>
    <Markets xmlns="4873beb7-5857-4685-be1f-d57550cc96cc"/>
    <UAProjectedTotalWords xmlns="4873beb7-5857-4685-be1f-d57550cc96cc" xsi:nil="true"/>
    <IntlLangReview xmlns="4873beb7-5857-4685-be1f-d57550cc96cc">false</IntlLangReview>
    <OutputCachingOn xmlns="4873beb7-5857-4685-be1f-d57550cc96cc">false</OutputCachingOn>
    <AverageRating xmlns="4873beb7-5857-4685-be1f-d57550cc96cc" xsi:nil="true"/>
    <APAuthor xmlns="4873beb7-5857-4685-be1f-d57550cc96cc">
      <UserInfo>
        <DisplayName>REDMOND\v-vaddu</DisplayName>
        <AccountId>2567</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OriginalRelease xmlns="4873beb7-5857-4685-be1f-d57550cc96cc">15</OriginalRelease>
    <TPLaunchHelpLinkType xmlns="4873beb7-5857-4685-be1f-d57550cc96cc">Template</TPLaunchHelpLinkType>
    <LocalizationTagsTaxHTField0 xmlns="4873beb7-5857-4685-be1f-d57550cc96cc">
      <Terms xmlns="http://schemas.microsoft.com/office/infopath/2007/PartnerControls"/>
    </LocalizationTagsTaxHTField0>
    <LocMarketGroupTiers2 xmlns="4873beb7-5857-4685-be1f-d57550cc96cc" xsi:nil="true"/>
  </documentManagement>
</p:properties>
</file>

<file path=customXml/itemProps1.xml><?xml version="1.0" encoding="utf-8"?>
<ds:datastoreItem xmlns:ds="http://schemas.openxmlformats.org/officeDocument/2006/customXml" ds:itemID="{22CCB507-0646-4A50-A4F7-7F385079D58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4228E6B-D70C-44BB-A81F-A245495F612B}">
  <ds:schemaRefs>
    <ds:schemaRef ds:uri="http://schemas.microsoft.com/sharepoint/v3/contenttype/forms"/>
  </ds:schemaRefs>
</ds:datastoreItem>
</file>

<file path=customXml/itemProps3.xml><?xml version="1.0" encoding="utf-8"?>
<ds:datastoreItem xmlns:ds="http://schemas.openxmlformats.org/officeDocument/2006/customXml" ds:itemID="{00E41224-0370-4595-877C-23316CD80004}">
  <ds:schemaRefs>
    <ds:schemaRef ds:uri="http://schemas.microsoft.com/office/2006/documentManagement/types"/>
    <ds:schemaRef ds:uri="4873beb7-5857-4685-be1f-d57550cc96cc"/>
    <ds:schemaRef ds:uri="http://purl.org/dc/terms/"/>
    <ds:schemaRef ds:uri="http://schemas.microsoft.com/office/2006/metadata/properties"/>
    <ds:schemaRef ds:uri="http://schemas.microsoft.com/office/infopath/2007/PartnerControls"/>
    <ds:schemaRef ds:uri="http://purl.org/dc/elements/1.1/"/>
    <ds:schemaRef ds:uri="http://schemas.openxmlformats.org/package/2006/metadata/core-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Presentación de túnel azul digital empresarial (panorámica)</Template>
  <TotalTime>0</TotalTime>
  <Words>770</Words>
  <Application>Microsoft Office PowerPoint</Application>
  <PresentationFormat>Personalizado</PresentationFormat>
  <Paragraphs>229</Paragraphs>
  <Slides>32</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32</vt:i4>
      </vt:variant>
    </vt:vector>
  </HeadingPairs>
  <TitlesOfParts>
    <vt:vector size="38" baseType="lpstr">
      <vt:lpstr>Arial</vt:lpstr>
      <vt:lpstr>Calibri</vt:lpstr>
      <vt:lpstr>Consolas</vt:lpstr>
      <vt:lpstr>Corbel</vt:lpstr>
      <vt:lpstr>Times New Roman</vt:lpstr>
      <vt:lpstr>Túnel azul digital 16 × 9</vt:lpstr>
      <vt:lpstr>INFORME DE PASANTÍAS</vt:lpstr>
      <vt:lpstr>Presentación de PowerPoint</vt:lpstr>
      <vt:lpstr>Objetivos del Canal</vt:lpstr>
      <vt:lpstr>Plano del canal</vt:lpstr>
      <vt:lpstr>Equipamiento técnico</vt:lpstr>
      <vt:lpstr>Presentación de PowerPoint</vt:lpstr>
      <vt:lpstr>Presentación de PowerPoint</vt:lpstr>
      <vt:lpstr>Presentación de PowerPoint</vt:lpstr>
      <vt:lpstr>Presentación de PowerPoint</vt:lpstr>
      <vt:lpstr>Rack Pie</vt:lpstr>
      <vt:lpstr>Rack Mural</vt:lpstr>
      <vt:lpstr>Equipos externos al Rack</vt:lpstr>
      <vt:lpstr>Antenas de Comunicaciones</vt:lpstr>
      <vt:lpstr>Actividades realizadas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Propuesta de Mejora</vt:lpstr>
      <vt:lpstr>Presentación de PowerPoint</vt:lpstr>
      <vt:lpstr>Presentación de PowerPoint</vt:lpstr>
      <vt:lpstr>Configuración</vt:lpstr>
      <vt:lpstr>Resultados</vt:lpstr>
      <vt:lpstr>Conclusiones</vt:lpstr>
      <vt:lpstr>Proyectos a Futuro</vt:lpstr>
      <vt:lpstr>MUCHAS GRACIAS!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2017-09-24T19:20:05Z</dcterms:created>
  <dcterms:modified xsi:type="dcterms:W3CDTF">2017-09-25T15:24:02Z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ScenarioTags">
    <vt:lpwstr/>
  </property>
  <property fmtid="{D5CDD505-2E9C-101B-9397-08002B2CF9AE}" pid="7" name="CampaignTags">
    <vt:lpwstr/>
  </property>
</Properties>
</file>